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699" r:id="rId2"/>
  </p:sldMasterIdLst>
  <p:notesMasterIdLst>
    <p:notesMasterId r:id="rId14"/>
  </p:notesMasterIdLst>
  <p:handoutMasterIdLst>
    <p:handoutMasterId r:id="rId15"/>
  </p:handoutMasterIdLst>
  <p:sldIdLst>
    <p:sldId id="2426" r:id="rId3"/>
    <p:sldId id="2437" r:id="rId4"/>
    <p:sldId id="2439" r:id="rId5"/>
    <p:sldId id="2440" r:id="rId6"/>
    <p:sldId id="2436" r:id="rId7"/>
    <p:sldId id="2438" r:id="rId8"/>
    <p:sldId id="2428" r:id="rId9"/>
    <p:sldId id="2432" r:id="rId10"/>
    <p:sldId id="2433" r:id="rId11"/>
    <p:sldId id="2441" r:id="rId12"/>
    <p:sldId id="2434" r:id="rId13"/>
  </p:sldIdLst>
  <p:sldSz cx="9151938" cy="5148263"/>
  <p:notesSz cx="6797675" cy="9926638"/>
  <p:defaultTextStyle>
    <a:defPPr>
      <a:defRPr lang="es-ES"/>
    </a:defPPr>
    <a:lvl1pPr marL="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rado Ampudia, Sandra" initials="JAS" lastIdx="0" clrIdx="0">
    <p:extLst/>
  </p:cmAuthor>
  <p:cmAuthor id="2" name="María Soledad Guiulfo Suárez-Durand" initials="MSGS" lastIdx="7" clrIdx="1">
    <p:extLst/>
  </p:cmAuthor>
  <p:cmAuthor id="3" name="Pierina" initials="P" lastIdx="9" clrIdx="2"/>
  <p:cmAuthor id="4" name="Najarro Chuchon, Ricardo" initials="NCR" lastIdx="0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A6D2"/>
    <a:srgbClr val="AD88C2"/>
    <a:srgbClr val="EACCD5"/>
    <a:srgbClr val="D79DAF"/>
    <a:srgbClr val="AECBA9"/>
    <a:srgbClr val="8B535F"/>
    <a:srgbClr val="FFFFFF"/>
    <a:srgbClr val="D6DCE5"/>
    <a:srgbClr val="FFC000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81" autoAdjust="0"/>
    <p:restoredTop sz="79420" autoAdjust="0"/>
  </p:normalViewPr>
  <p:slideViewPr>
    <p:cSldViewPr snapToGrid="0">
      <p:cViewPr varScale="1">
        <p:scale>
          <a:sx n="110" d="100"/>
          <a:sy n="110" d="100"/>
        </p:scale>
        <p:origin x="773" y="72"/>
      </p:cViewPr>
      <p:guideLst>
        <p:guide orient="horz" pos="1621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-14280"/>
    </p:cViewPr>
  </p:sorterViewPr>
  <p:notesViewPr>
    <p:cSldViewPr snapToGrid="0">
      <p:cViewPr varScale="1">
        <p:scale>
          <a:sx n="70" d="100"/>
          <a:sy n="70" d="100"/>
        </p:scale>
        <p:origin x="190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B7B6D7-62E0-4416-AF28-67635562057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BA3A00B1-E041-4434-8603-A53B8334EDC2}">
      <dgm:prSet phldrT="[Texto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ctr"/>
          <a:r>
            <a:rPr lang="es-PE" sz="13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Datos del R.O. de UIF, no considerados en PDT Notarios</a:t>
          </a:r>
        </a:p>
      </dgm:t>
    </dgm:pt>
    <dgm:pt modelId="{822AE07C-23FD-4EDA-884C-8360D3C462EC}" type="parTrans" cxnId="{94BD4DFD-3FD7-4D19-B67F-991D3762A482}">
      <dgm:prSet/>
      <dgm:spPr/>
      <dgm:t>
        <a:bodyPr/>
        <a:lstStyle/>
        <a:p>
          <a:endParaRPr lang="es-PE"/>
        </a:p>
      </dgm:t>
    </dgm:pt>
    <dgm:pt modelId="{A5D79B1F-FA24-446D-A988-014B028D386E}" type="sibTrans" cxnId="{94BD4DFD-3FD7-4D19-B67F-991D3762A482}">
      <dgm:prSet/>
      <dgm:spPr/>
      <dgm:t>
        <a:bodyPr/>
        <a:lstStyle/>
        <a:p>
          <a:endParaRPr lang="es-PE"/>
        </a:p>
      </dgm:t>
    </dgm:pt>
    <dgm:pt modelId="{66BAE57B-2B57-4BBD-ACD6-15918315008B}">
      <dgm:prSet phldrT="[Texto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PE" sz="13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Datos del R.O. de UIF relevantes a considerar en PDT Notarios</a:t>
          </a:r>
        </a:p>
      </dgm:t>
    </dgm:pt>
    <dgm:pt modelId="{FB6BD6A7-A0AE-4495-9081-174B6605DCF7}" type="parTrans" cxnId="{2DA6225D-C4D9-42B3-BE65-43A8BB71AEB7}">
      <dgm:prSet/>
      <dgm:spPr/>
      <dgm:t>
        <a:bodyPr/>
        <a:lstStyle/>
        <a:p>
          <a:endParaRPr lang="es-PE"/>
        </a:p>
      </dgm:t>
    </dgm:pt>
    <dgm:pt modelId="{6134EF8E-292C-4DFC-B3B2-F927B4E45A93}" type="sibTrans" cxnId="{2DA6225D-C4D9-42B3-BE65-43A8BB71AEB7}">
      <dgm:prSet/>
      <dgm:spPr/>
      <dgm:t>
        <a:bodyPr/>
        <a:lstStyle/>
        <a:p>
          <a:endParaRPr lang="es-PE"/>
        </a:p>
      </dgm:t>
    </dgm:pt>
    <dgm:pt modelId="{95B7F3E3-4405-4872-A143-3EE82C3A7C9A}" type="pres">
      <dgm:prSet presAssocID="{5FB7B6D7-62E0-4416-AF28-67635562057C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DE584FAD-E7FB-48A9-B91E-294D2C845C96}" type="pres">
      <dgm:prSet presAssocID="{BA3A00B1-E041-4434-8603-A53B8334EDC2}" presName="horFlow" presStyleCnt="0"/>
      <dgm:spPr/>
    </dgm:pt>
    <dgm:pt modelId="{4C62C53E-D1CF-452E-9CDE-BD14199E0472}" type="pres">
      <dgm:prSet presAssocID="{BA3A00B1-E041-4434-8603-A53B8334EDC2}" presName="bigChev" presStyleLbl="node1" presStyleIdx="0" presStyleCnt="2" custScaleX="162511"/>
      <dgm:spPr/>
    </dgm:pt>
    <dgm:pt modelId="{E75904B2-9185-4C69-8BCA-524872F9B673}" type="pres">
      <dgm:prSet presAssocID="{BA3A00B1-E041-4434-8603-A53B8334EDC2}" presName="vSp" presStyleCnt="0"/>
      <dgm:spPr/>
    </dgm:pt>
    <dgm:pt modelId="{B3EADC31-28EA-40D7-B0C4-06BA7A0C55C7}" type="pres">
      <dgm:prSet presAssocID="{66BAE57B-2B57-4BBD-ACD6-15918315008B}" presName="horFlow" presStyleCnt="0"/>
      <dgm:spPr/>
    </dgm:pt>
    <dgm:pt modelId="{FBAFFB69-D1B1-4A84-BB92-C26228A9AEFD}" type="pres">
      <dgm:prSet presAssocID="{66BAE57B-2B57-4BBD-ACD6-15918315008B}" presName="bigChev" presStyleLbl="node1" presStyleIdx="1" presStyleCnt="2" custScaleX="162511" custLinFactNeighborX="18355" custLinFactNeighborY="-902"/>
      <dgm:spPr/>
    </dgm:pt>
  </dgm:ptLst>
  <dgm:cxnLst>
    <dgm:cxn modelId="{2DA6225D-C4D9-42B3-BE65-43A8BB71AEB7}" srcId="{5FB7B6D7-62E0-4416-AF28-67635562057C}" destId="{66BAE57B-2B57-4BBD-ACD6-15918315008B}" srcOrd="1" destOrd="0" parTransId="{FB6BD6A7-A0AE-4495-9081-174B6605DCF7}" sibTransId="{6134EF8E-292C-4DFC-B3B2-F927B4E45A93}"/>
    <dgm:cxn modelId="{2811B25A-CC8E-4100-ABF9-7105AAEE533D}" type="presOf" srcId="{5FB7B6D7-62E0-4416-AF28-67635562057C}" destId="{95B7F3E3-4405-4872-A143-3EE82C3A7C9A}" srcOrd="0" destOrd="0" presId="urn:microsoft.com/office/officeart/2005/8/layout/lProcess3"/>
    <dgm:cxn modelId="{87577097-5E35-4DBA-9F7F-49977ABE1238}" type="presOf" srcId="{66BAE57B-2B57-4BBD-ACD6-15918315008B}" destId="{FBAFFB69-D1B1-4A84-BB92-C26228A9AEFD}" srcOrd="0" destOrd="0" presId="urn:microsoft.com/office/officeart/2005/8/layout/lProcess3"/>
    <dgm:cxn modelId="{D14A12F3-257A-4F00-A28F-1C05296AEA3E}" type="presOf" srcId="{BA3A00B1-E041-4434-8603-A53B8334EDC2}" destId="{4C62C53E-D1CF-452E-9CDE-BD14199E0472}" srcOrd="0" destOrd="0" presId="urn:microsoft.com/office/officeart/2005/8/layout/lProcess3"/>
    <dgm:cxn modelId="{94BD4DFD-3FD7-4D19-B67F-991D3762A482}" srcId="{5FB7B6D7-62E0-4416-AF28-67635562057C}" destId="{BA3A00B1-E041-4434-8603-A53B8334EDC2}" srcOrd="0" destOrd="0" parTransId="{822AE07C-23FD-4EDA-884C-8360D3C462EC}" sibTransId="{A5D79B1F-FA24-446D-A988-014B028D386E}"/>
    <dgm:cxn modelId="{284C78C1-3D73-4578-B685-45CF5CFF8F09}" type="presParOf" srcId="{95B7F3E3-4405-4872-A143-3EE82C3A7C9A}" destId="{DE584FAD-E7FB-48A9-B91E-294D2C845C96}" srcOrd="0" destOrd="0" presId="urn:microsoft.com/office/officeart/2005/8/layout/lProcess3"/>
    <dgm:cxn modelId="{471406AE-E5D8-4C36-9F88-BF8EC78A9A1E}" type="presParOf" srcId="{DE584FAD-E7FB-48A9-B91E-294D2C845C96}" destId="{4C62C53E-D1CF-452E-9CDE-BD14199E0472}" srcOrd="0" destOrd="0" presId="urn:microsoft.com/office/officeart/2005/8/layout/lProcess3"/>
    <dgm:cxn modelId="{97B80140-98D4-4736-A42E-D52308714955}" type="presParOf" srcId="{95B7F3E3-4405-4872-A143-3EE82C3A7C9A}" destId="{E75904B2-9185-4C69-8BCA-524872F9B673}" srcOrd="1" destOrd="0" presId="urn:microsoft.com/office/officeart/2005/8/layout/lProcess3"/>
    <dgm:cxn modelId="{4319EE74-2E7D-4E69-B723-908132B773F0}" type="presParOf" srcId="{95B7F3E3-4405-4872-A143-3EE82C3A7C9A}" destId="{B3EADC31-28EA-40D7-B0C4-06BA7A0C55C7}" srcOrd="2" destOrd="0" presId="urn:microsoft.com/office/officeart/2005/8/layout/lProcess3"/>
    <dgm:cxn modelId="{FF382936-DEAA-42E4-A104-9F81A3F6A469}" type="presParOf" srcId="{B3EADC31-28EA-40D7-B0C4-06BA7A0C55C7}" destId="{FBAFFB69-D1B1-4A84-BB92-C26228A9AEFD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054DC2-DBC1-483B-B614-6D031CBF726B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PE"/>
        </a:p>
      </dgm:t>
    </dgm:pt>
    <dgm:pt modelId="{8C20D8AD-9BF6-427D-896D-531015D63037}">
      <dgm:prSet phldrT="[Texto]" custT="1"/>
      <dgm:spPr/>
      <dgm:t>
        <a:bodyPr/>
        <a:lstStyle/>
        <a:p>
          <a:pPr algn="ctr">
            <a:buNone/>
          </a:pPr>
          <a:r>
            <a:rPr lang="es-PE" sz="1600" b="1" kern="1200" dirty="0">
              <a:latin typeface="Arial" panose="020B0604020202020204" pitchFamily="34" charset="0"/>
              <a:cs typeface="Arial" panose="020B0604020202020204" pitchFamily="34" charset="0"/>
            </a:rPr>
            <a:t>PDT</a:t>
          </a:r>
        </a:p>
        <a:p>
          <a:pPr algn="just">
            <a:buNone/>
          </a:pPr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(+)</a:t>
          </a:r>
        </a:p>
      </dgm:t>
    </dgm:pt>
    <dgm:pt modelId="{BCE593F0-9D43-4BC6-A146-7F919C3E6C3C}" type="parTrans" cxnId="{8C710BB3-E9CC-410F-9B10-88022941815E}">
      <dgm:prSet/>
      <dgm:spPr/>
      <dgm:t>
        <a:bodyPr/>
        <a:lstStyle/>
        <a:p>
          <a:endParaRPr lang="es-PE"/>
        </a:p>
      </dgm:t>
    </dgm:pt>
    <dgm:pt modelId="{A743DE98-730A-4AD4-AA9E-139CBC7EA985}" type="sibTrans" cxnId="{8C710BB3-E9CC-410F-9B10-88022941815E}">
      <dgm:prSet/>
      <dgm:spPr/>
      <dgm:t>
        <a:bodyPr/>
        <a:lstStyle/>
        <a:p>
          <a:endParaRPr lang="es-PE"/>
        </a:p>
      </dgm:t>
    </dgm:pt>
    <dgm:pt modelId="{E5C12E08-06A2-43E6-9022-A84481FB2E58}">
      <dgm:prSet phldrT="[Texto]" custT="1"/>
      <dgm:spPr/>
      <dgm:t>
        <a:bodyPr/>
        <a:lstStyle/>
        <a:p>
          <a:pPr algn="ctr">
            <a:buNone/>
          </a:pPr>
          <a:r>
            <a:rPr lang="es-PE" sz="1600" b="1" kern="1200" dirty="0">
              <a:latin typeface="Arial" panose="020B0604020202020204" pitchFamily="34" charset="0"/>
              <a:cs typeface="Arial" panose="020B0604020202020204" pitchFamily="34" charset="0"/>
            </a:rPr>
            <a:t>R.O. UIF</a:t>
          </a:r>
        </a:p>
        <a:p>
          <a:pPr algn="l">
            <a:buNone/>
          </a:pPr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(-)</a:t>
          </a:r>
        </a:p>
      </dgm:t>
    </dgm:pt>
    <dgm:pt modelId="{8A572469-12B6-46F5-B992-55777EEF365F}" type="parTrans" cxnId="{007A5ED4-AEE7-4226-97BB-0C2E28F6D2AF}">
      <dgm:prSet/>
      <dgm:spPr/>
      <dgm:t>
        <a:bodyPr/>
        <a:lstStyle/>
        <a:p>
          <a:endParaRPr lang="es-PE"/>
        </a:p>
      </dgm:t>
    </dgm:pt>
    <dgm:pt modelId="{A82A8CED-D98F-45B5-A514-11D2D1BC352D}" type="sibTrans" cxnId="{007A5ED4-AEE7-4226-97BB-0C2E28F6D2AF}">
      <dgm:prSet/>
      <dgm:spPr/>
      <dgm:t>
        <a:bodyPr/>
        <a:lstStyle/>
        <a:p>
          <a:endParaRPr lang="es-PE"/>
        </a:p>
      </dgm:t>
    </dgm:pt>
    <dgm:pt modelId="{09B5F05A-97D8-4DF5-AAAD-E07ADF0FFCAB}">
      <dgm:prSet phldrT="[Texto]" custT="1"/>
      <dgm:spPr/>
      <dgm:t>
        <a:bodyPr/>
        <a:lstStyle/>
        <a:p>
          <a:pPr algn="l"/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Reportan operaciones </a:t>
          </a:r>
          <a:r>
            <a:rPr lang="es-PE" sz="1150" b="0" i="0" kern="1200" dirty="0">
              <a:latin typeface="Arial" panose="020B0604020202020204" pitchFamily="34" charset="0"/>
              <a:cs typeface="Arial" panose="020B0604020202020204" pitchFamily="34" charset="0"/>
            </a:rPr>
            <a:t>≥</a:t>
          </a:r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 US$ 2,500 </a:t>
          </a:r>
        </a:p>
      </dgm:t>
    </dgm:pt>
    <dgm:pt modelId="{3E478B4F-A2DD-4D23-A7F8-A5FD42894623}" type="parTrans" cxnId="{61C935EE-EF84-4850-8FE7-5FE7F6DF4DB2}">
      <dgm:prSet/>
      <dgm:spPr/>
      <dgm:t>
        <a:bodyPr/>
        <a:lstStyle/>
        <a:p>
          <a:endParaRPr lang="es-PE"/>
        </a:p>
      </dgm:t>
    </dgm:pt>
    <dgm:pt modelId="{743E9692-2777-4A57-9F56-41BEC7B97BFA}" type="sibTrans" cxnId="{61C935EE-EF84-4850-8FE7-5FE7F6DF4DB2}">
      <dgm:prSet/>
      <dgm:spPr/>
      <dgm:t>
        <a:bodyPr/>
        <a:lstStyle/>
        <a:p>
          <a:endParaRPr lang="es-PE"/>
        </a:p>
      </dgm:t>
    </dgm:pt>
    <dgm:pt modelId="{EEA2406D-C502-485A-B9C7-54F739AAB9F4}">
      <dgm:prSet phldrT="[Texto]" custT="1"/>
      <dgm:spPr/>
      <dgm:t>
        <a:bodyPr/>
        <a:lstStyle/>
        <a:p>
          <a:pPr algn="just"/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No consideran toda la información, en caso un registro este errado eliminan los siguientes</a:t>
          </a:r>
        </a:p>
      </dgm:t>
    </dgm:pt>
    <dgm:pt modelId="{AA91A57E-F3D7-472E-8050-B46FAF3850A0}" type="parTrans" cxnId="{F3C5F668-4C62-400D-906B-3C56584D3E48}">
      <dgm:prSet/>
      <dgm:spPr/>
      <dgm:t>
        <a:bodyPr/>
        <a:lstStyle/>
        <a:p>
          <a:endParaRPr lang="es-PE"/>
        </a:p>
      </dgm:t>
    </dgm:pt>
    <dgm:pt modelId="{7E789B43-06D1-4D98-82E0-CCFEAD8B4286}" type="sibTrans" cxnId="{F3C5F668-4C62-400D-906B-3C56584D3E48}">
      <dgm:prSet/>
      <dgm:spPr/>
      <dgm:t>
        <a:bodyPr/>
        <a:lstStyle/>
        <a:p>
          <a:endParaRPr lang="es-PE"/>
        </a:p>
      </dgm:t>
    </dgm:pt>
    <dgm:pt modelId="{0BB7ED4A-8894-4BAA-A8FD-BD9C9BEB0244}">
      <dgm:prSet phldrT="[Texto]" custT="1"/>
      <dgm:spPr/>
      <dgm:t>
        <a:bodyPr/>
        <a:lstStyle/>
        <a:p>
          <a:pPr algn="l"/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No contiene detalle de los bienes </a:t>
          </a:r>
        </a:p>
      </dgm:t>
    </dgm:pt>
    <dgm:pt modelId="{DB71AD82-FBF5-473B-9685-96563DD9F9E7}" type="parTrans" cxnId="{A66DC6E0-D130-425E-A020-9DF9C2E118C9}">
      <dgm:prSet/>
      <dgm:spPr/>
      <dgm:t>
        <a:bodyPr/>
        <a:lstStyle/>
        <a:p>
          <a:endParaRPr lang="es-PE"/>
        </a:p>
      </dgm:t>
    </dgm:pt>
    <dgm:pt modelId="{3928541A-E0CA-4862-BC08-379F4308C439}" type="sibTrans" cxnId="{A66DC6E0-D130-425E-A020-9DF9C2E118C9}">
      <dgm:prSet/>
      <dgm:spPr/>
      <dgm:t>
        <a:bodyPr/>
        <a:lstStyle/>
        <a:p>
          <a:endParaRPr lang="es-PE"/>
        </a:p>
      </dgm:t>
    </dgm:pt>
    <dgm:pt modelId="{86AFB51B-16C2-48EC-83D6-32B19A6BCE0E}">
      <dgm:prSet phldrT="[Texto]" custT="1"/>
      <dgm:spPr/>
      <dgm:t>
        <a:bodyPr/>
        <a:lstStyle/>
        <a:p>
          <a:pPr algn="just"/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No reportan origen de fondos de la operación, representante (persona que realiza la operación)</a:t>
          </a:r>
        </a:p>
      </dgm:t>
    </dgm:pt>
    <dgm:pt modelId="{5D617935-2F42-45AF-B355-448B9377546F}" type="parTrans" cxnId="{90E91C51-5A8B-4B88-966B-495123FF2B84}">
      <dgm:prSet/>
      <dgm:spPr/>
      <dgm:t>
        <a:bodyPr/>
        <a:lstStyle/>
        <a:p>
          <a:endParaRPr lang="es-PE"/>
        </a:p>
      </dgm:t>
    </dgm:pt>
    <dgm:pt modelId="{EE6F8415-2B06-4161-BE6C-9B628F2B2764}" type="sibTrans" cxnId="{90E91C51-5A8B-4B88-966B-495123FF2B84}">
      <dgm:prSet/>
      <dgm:spPr/>
      <dgm:t>
        <a:bodyPr/>
        <a:lstStyle/>
        <a:p>
          <a:endParaRPr lang="es-PE"/>
        </a:p>
      </dgm:t>
    </dgm:pt>
    <dgm:pt modelId="{958225B4-0E54-4C5E-97B6-C891588BB202}">
      <dgm:prSet phldrT="[Texto]" custT="1"/>
      <dgm:spPr/>
      <dgm:t>
        <a:bodyPr/>
        <a:lstStyle/>
        <a:p>
          <a:pPr algn="just"/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Reportan todas las operaciones</a:t>
          </a:r>
        </a:p>
      </dgm:t>
    </dgm:pt>
    <dgm:pt modelId="{D5B09F7A-04B2-4249-BCE2-106B4809558E}" type="parTrans" cxnId="{F2A3C7BD-4519-44E8-ADBC-3F63AD621DDF}">
      <dgm:prSet/>
      <dgm:spPr/>
      <dgm:t>
        <a:bodyPr/>
        <a:lstStyle/>
        <a:p>
          <a:endParaRPr lang="es-PE"/>
        </a:p>
      </dgm:t>
    </dgm:pt>
    <dgm:pt modelId="{DE71D792-6C2C-4D5E-8722-37171AAB1AC9}" type="sibTrans" cxnId="{F2A3C7BD-4519-44E8-ADBC-3F63AD621DDF}">
      <dgm:prSet/>
      <dgm:spPr/>
      <dgm:t>
        <a:bodyPr/>
        <a:lstStyle/>
        <a:p>
          <a:endParaRPr lang="es-PE"/>
        </a:p>
      </dgm:t>
    </dgm:pt>
    <dgm:pt modelId="{B66554BA-576C-4751-954B-1CE957849819}">
      <dgm:prSet phldrT="[Texto]" custT="1"/>
      <dgm:spPr/>
      <dgm:t>
        <a:bodyPr/>
        <a:lstStyle/>
        <a:p>
          <a:pPr algn="just"/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Contiene información de los bienes de la operación</a:t>
          </a:r>
        </a:p>
      </dgm:t>
    </dgm:pt>
    <dgm:pt modelId="{C15EDD7E-214B-4088-AE23-30632DB73360}" type="parTrans" cxnId="{B5F40BD2-1512-459D-A9C3-E6FA4B28828F}">
      <dgm:prSet/>
      <dgm:spPr/>
      <dgm:t>
        <a:bodyPr/>
        <a:lstStyle/>
        <a:p>
          <a:endParaRPr lang="es-PE"/>
        </a:p>
      </dgm:t>
    </dgm:pt>
    <dgm:pt modelId="{3CD8A6BC-FE2B-4D45-87B2-342469EE7E4A}" type="sibTrans" cxnId="{B5F40BD2-1512-459D-A9C3-E6FA4B28828F}">
      <dgm:prSet/>
      <dgm:spPr/>
      <dgm:t>
        <a:bodyPr/>
        <a:lstStyle/>
        <a:p>
          <a:endParaRPr lang="es-PE"/>
        </a:p>
      </dgm:t>
    </dgm:pt>
    <dgm:pt modelId="{47835521-B81B-413D-AB9E-CD174E57E9A8}">
      <dgm:prSet phldrT="[Texto]" custT="1"/>
      <dgm:spPr/>
      <dgm:t>
        <a:bodyPr/>
        <a:lstStyle/>
        <a:p>
          <a:pPr algn="just"/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Mayor integridad de información (menos omisos)</a:t>
          </a:r>
        </a:p>
      </dgm:t>
    </dgm:pt>
    <dgm:pt modelId="{C5F89C73-D99E-40DF-81EB-83521C5BC772}" type="parTrans" cxnId="{4644D8A4-67F3-4B91-8EF8-58D0DC3A6797}">
      <dgm:prSet/>
      <dgm:spPr/>
      <dgm:t>
        <a:bodyPr/>
        <a:lstStyle/>
        <a:p>
          <a:endParaRPr lang="es-PE"/>
        </a:p>
      </dgm:t>
    </dgm:pt>
    <dgm:pt modelId="{D9FB528E-DC1E-4DFF-8BAB-7A27FA29B969}" type="sibTrans" cxnId="{4644D8A4-67F3-4B91-8EF8-58D0DC3A6797}">
      <dgm:prSet/>
      <dgm:spPr/>
      <dgm:t>
        <a:bodyPr/>
        <a:lstStyle/>
        <a:p>
          <a:endParaRPr lang="es-PE"/>
        </a:p>
      </dgm:t>
    </dgm:pt>
    <dgm:pt modelId="{D460F8A1-AE77-4FC6-9AF6-28DA7E488C78}">
      <dgm:prSet phldrT="[Texto]" custT="1"/>
      <dgm:spPr/>
      <dgm:t>
        <a:bodyPr/>
        <a:lstStyle/>
        <a:p>
          <a:pPr algn="just">
            <a:buNone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(-)</a:t>
          </a:r>
        </a:p>
      </dgm:t>
    </dgm:pt>
    <dgm:pt modelId="{148FE3BB-D657-442A-B2AF-DEB61CFCD31B}" type="parTrans" cxnId="{4A64B7D0-0559-4769-929D-478C61B13987}">
      <dgm:prSet/>
      <dgm:spPr/>
      <dgm:t>
        <a:bodyPr/>
        <a:lstStyle/>
        <a:p>
          <a:endParaRPr lang="es-PE"/>
        </a:p>
      </dgm:t>
    </dgm:pt>
    <dgm:pt modelId="{CBE3E8A4-982A-481B-88EF-754BE9848758}" type="sibTrans" cxnId="{4A64B7D0-0559-4769-929D-478C61B13987}">
      <dgm:prSet/>
      <dgm:spPr/>
      <dgm:t>
        <a:bodyPr/>
        <a:lstStyle/>
        <a:p>
          <a:endParaRPr lang="es-PE"/>
        </a:p>
      </dgm:t>
    </dgm:pt>
    <dgm:pt modelId="{1D9E49DB-1CFE-4E48-A5D3-FA88965A805D}">
      <dgm:prSet phldrT="[Texto]" custT="1"/>
      <dgm:spPr/>
      <dgm:t>
        <a:bodyPr/>
        <a:lstStyle/>
        <a:p>
          <a:pPr algn="just"/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Periodicidad Anual</a:t>
          </a:r>
        </a:p>
      </dgm:t>
    </dgm:pt>
    <dgm:pt modelId="{97E38F26-0E11-4C54-BAB1-9DB58E9E9937}" type="parTrans" cxnId="{F93E60D3-5D63-41F8-8ADD-FCCEEC556395}">
      <dgm:prSet/>
      <dgm:spPr/>
      <dgm:t>
        <a:bodyPr/>
        <a:lstStyle/>
        <a:p>
          <a:endParaRPr lang="es-PE"/>
        </a:p>
      </dgm:t>
    </dgm:pt>
    <dgm:pt modelId="{7D474843-15EF-4D1B-B977-0C217F5C893D}" type="sibTrans" cxnId="{F93E60D3-5D63-41F8-8ADD-FCCEEC556395}">
      <dgm:prSet/>
      <dgm:spPr/>
      <dgm:t>
        <a:bodyPr/>
        <a:lstStyle/>
        <a:p>
          <a:endParaRPr lang="es-PE"/>
        </a:p>
      </dgm:t>
    </dgm:pt>
    <dgm:pt modelId="{B3F3374E-BE5A-4EA6-AE2F-9C4428D0DA63}">
      <dgm:prSet phldrT="[Texto]" custT="1"/>
      <dgm:spPr/>
      <dgm:t>
        <a:bodyPr/>
        <a:lstStyle/>
        <a:p>
          <a:pPr algn="l"/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Periodicidad Mensual</a:t>
          </a:r>
        </a:p>
      </dgm:t>
    </dgm:pt>
    <dgm:pt modelId="{157E8ED4-0695-4076-83AE-7E16673C9474}" type="parTrans" cxnId="{A8E26827-18B1-4D1A-968A-B141C18274DB}">
      <dgm:prSet/>
      <dgm:spPr/>
      <dgm:t>
        <a:bodyPr/>
        <a:lstStyle/>
        <a:p>
          <a:endParaRPr lang="es-PE"/>
        </a:p>
      </dgm:t>
    </dgm:pt>
    <dgm:pt modelId="{27AE1085-CA74-4E02-8755-7603F79867CA}" type="sibTrans" cxnId="{A8E26827-18B1-4D1A-968A-B141C18274DB}">
      <dgm:prSet/>
      <dgm:spPr/>
      <dgm:t>
        <a:bodyPr/>
        <a:lstStyle/>
        <a:p>
          <a:endParaRPr lang="es-PE"/>
        </a:p>
      </dgm:t>
    </dgm:pt>
    <dgm:pt modelId="{6BA8FCF2-CFE8-4DD4-91E9-38391E7CC5BE}">
      <dgm:prSet phldrT="[Texto]" custT="1"/>
      <dgm:spPr/>
      <dgm:t>
        <a:bodyPr/>
        <a:lstStyle/>
        <a:p>
          <a:pPr algn="l">
            <a:buNone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(+)</a:t>
          </a:r>
        </a:p>
      </dgm:t>
    </dgm:pt>
    <dgm:pt modelId="{8ACC5668-2EEF-4C3B-BF5D-4230EC181ECF}" type="parTrans" cxnId="{C2A8CF51-29B3-41AC-B06D-0C36382E00C2}">
      <dgm:prSet/>
      <dgm:spPr/>
      <dgm:t>
        <a:bodyPr/>
        <a:lstStyle/>
        <a:p>
          <a:endParaRPr lang="es-PE"/>
        </a:p>
      </dgm:t>
    </dgm:pt>
    <dgm:pt modelId="{F35EC7CD-ACDF-415C-B39C-60AA8E05AAE3}" type="sibTrans" cxnId="{C2A8CF51-29B3-41AC-B06D-0C36382E00C2}">
      <dgm:prSet/>
      <dgm:spPr/>
      <dgm:t>
        <a:bodyPr/>
        <a:lstStyle/>
        <a:p>
          <a:endParaRPr lang="es-PE"/>
        </a:p>
      </dgm:t>
    </dgm:pt>
    <dgm:pt modelId="{72172F26-33C0-4184-9E50-A1E05225C54E}">
      <dgm:prSet phldrT="[Texto]" custT="1"/>
      <dgm:spPr/>
      <dgm:t>
        <a:bodyPr/>
        <a:lstStyle/>
        <a:p>
          <a:pPr algn="l"/>
          <a:endParaRPr lang="es-PE" sz="115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72564FE-7F13-4899-B8F8-404BEA05F7FF}" type="parTrans" cxnId="{6B95C010-359F-4896-81B7-29E5745E27B2}">
      <dgm:prSet/>
      <dgm:spPr/>
      <dgm:t>
        <a:bodyPr/>
        <a:lstStyle/>
        <a:p>
          <a:endParaRPr lang="es-PE"/>
        </a:p>
      </dgm:t>
    </dgm:pt>
    <dgm:pt modelId="{D68F6E52-59CC-4789-8F59-268BE5D2A4BB}" type="sibTrans" cxnId="{6B95C010-359F-4896-81B7-29E5745E27B2}">
      <dgm:prSet/>
      <dgm:spPr/>
      <dgm:t>
        <a:bodyPr/>
        <a:lstStyle/>
        <a:p>
          <a:endParaRPr lang="es-PE"/>
        </a:p>
      </dgm:t>
    </dgm:pt>
    <dgm:pt modelId="{4AF276EA-A26E-4864-A2EA-09454D5A3F1B}">
      <dgm:prSet phldrT="[Texto]" custT="1"/>
      <dgm:spPr/>
      <dgm:t>
        <a:bodyPr/>
        <a:lstStyle/>
        <a:p>
          <a:pPr algn="l"/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Reportan origen de fondos de la operación, representante (persona que realiza la operación)</a:t>
          </a:r>
          <a:endParaRPr lang="es-PE" sz="115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FBA58A8-0AFA-4155-8041-2F21EF1EA953}" type="parTrans" cxnId="{118DD622-A7BE-416F-8760-EE7AA0ECF059}">
      <dgm:prSet/>
      <dgm:spPr/>
      <dgm:t>
        <a:bodyPr/>
        <a:lstStyle/>
        <a:p>
          <a:endParaRPr lang="es-PE"/>
        </a:p>
      </dgm:t>
    </dgm:pt>
    <dgm:pt modelId="{7ACD9CBD-B1C8-476A-8792-866A30C6CB54}" type="sibTrans" cxnId="{118DD622-A7BE-416F-8760-EE7AA0ECF059}">
      <dgm:prSet/>
      <dgm:spPr/>
      <dgm:t>
        <a:bodyPr/>
        <a:lstStyle/>
        <a:p>
          <a:endParaRPr lang="es-PE"/>
        </a:p>
      </dgm:t>
    </dgm:pt>
    <dgm:pt modelId="{B8E53655-6381-4CFF-818F-3BED30DDE928}">
      <dgm:prSet phldrT="[Texto]" custT="1"/>
      <dgm:spPr/>
      <dgm:t>
        <a:bodyPr/>
        <a:lstStyle/>
        <a:p>
          <a:pPr algn="just"/>
          <a:endParaRPr lang="es-PE" sz="115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E08CAF2B-47E3-44F7-9540-F35BAE8B54E2}" type="parTrans" cxnId="{6D1BB8F9-325E-4385-ADB5-78E486095393}">
      <dgm:prSet/>
      <dgm:spPr/>
      <dgm:t>
        <a:bodyPr/>
        <a:lstStyle/>
        <a:p>
          <a:endParaRPr lang="es-PE"/>
        </a:p>
      </dgm:t>
    </dgm:pt>
    <dgm:pt modelId="{1B8AB91C-0387-4BBE-8710-807DA789A667}" type="sibTrans" cxnId="{6D1BB8F9-325E-4385-ADB5-78E486095393}">
      <dgm:prSet/>
      <dgm:spPr/>
      <dgm:t>
        <a:bodyPr/>
        <a:lstStyle/>
        <a:p>
          <a:endParaRPr lang="es-PE"/>
        </a:p>
      </dgm:t>
    </dgm:pt>
    <dgm:pt modelId="{0C6DBC9A-DCAA-4C0C-A987-059BD6124411}">
      <dgm:prSet phldrT="[Texto]" custT="1"/>
      <dgm:spPr/>
      <dgm:t>
        <a:bodyPr/>
        <a:lstStyle/>
        <a:p>
          <a:pPr algn="l"/>
          <a:endParaRPr lang="es-PE" sz="115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AD1DB4A-834E-4726-8AC4-C1FF983C13AB}" type="parTrans" cxnId="{D5B61F77-C6E3-499F-AB9B-B3ABC5558598}">
      <dgm:prSet/>
      <dgm:spPr/>
      <dgm:t>
        <a:bodyPr/>
        <a:lstStyle/>
        <a:p>
          <a:endParaRPr lang="es-PE"/>
        </a:p>
      </dgm:t>
    </dgm:pt>
    <dgm:pt modelId="{F2B98687-1F85-4824-89E2-51E355A5B7FC}" type="sibTrans" cxnId="{D5B61F77-C6E3-499F-AB9B-B3ABC5558598}">
      <dgm:prSet/>
      <dgm:spPr/>
      <dgm:t>
        <a:bodyPr/>
        <a:lstStyle/>
        <a:p>
          <a:endParaRPr lang="es-PE"/>
        </a:p>
      </dgm:t>
    </dgm:pt>
    <dgm:pt modelId="{7395CF80-4928-4E87-8E55-B41B9581CB15}" type="pres">
      <dgm:prSet presAssocID="{D3054DC2-DBC1-483B-B614-6D031CBF726B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4E329176-2DBC-4684-ACF8-573049808232}" type="pres">
      <dgm:prSet presAssocID="{D3054DC2-DBC1-483B-B614-6D031CBF726B}" presName="Background" presStyleLbl="bgImgPlace1" presStyleIdx="0" presStyleCnt="1" custScaleX="158623" custScaleY="107379" custLinFactNeighborY="4705"/>
      <dgm:spPr/>
    </dgm:pt>
    <dgm:pt modelId="{956D4CF9-A44B-4467-9775-64EE5D10DDC2}" type="pres">
      <dgm:prSet presAssocID="{D3054DC2-DBC1-483B-B614-6D031CBF726B}" presName="ParentText1" presStyleLbl="revTx" presStyleIdx="0" presStyleCnt="2" custScaleX="160190" custScaleY="126306" custLinFactNeighborX="-36157" custLinFactNeighborY="4407">
        <dgm:presLayoutVars>
          <dgm:chMax val="0"/>
          <dgm:chPref val="0"/>
          <dgm:bulletEnabled val="1"/>
        </dgm:presLayoutVars>
      </dgm:prSet>
      <dgm:spPr/>
    </dgm:pt>
    <dgm:pt modelId="{1376C3F8-FEE3-4610-B008-22D7EF82704C}" type="pres">
      <dgm:prSet presAssocID="{D3054DC2-DBC1-483B-B614-6D031CBF726B}" presName="ParentText2" presStyleLbl="revTx" presStyleIdx="1" presStyleCnt="2" custScaleX="158858" custScaleY="124422" custLinFactNeighborX="33704" custLinFactNeighborY="3558">
        <dgm:presLayoutVars>
          <dgm:chMax val="0"/>
          <dgm:chPref val="0"/>
          <dgm:bulletEnabled val="1"/>
        </dgm:presLayoutVars>
      </dgm:prSet>
      <dgm:spPr/>
    </dgm:pt>
    <dgm:pt modelId="{892E7179-55C9-4478-80A5-27A16C5833DF}" type="pres">
      <dgm:prSet presAssocID="{D3054DC2-DBC1-483B-B614-6D031CBF726B}" presName="Plus" presStyleLbl="alignNode1" presStyleIdx="0" presStyleCnt="2" custScaleX="31831" custScaleY="29040" custLinFactX="100000" custLinFactNeighborX="131338" custLinFactNeighborY="-7999"/>
      <dgm:spPr/>
    </dgm:pt>
    <dgm:pt modelId="{308434B7-04D6-46AD-8D12-6E7769ABFE14}" type="pres">
      <dgm:prSet presAssocID="{D3054DC2-DBC1-483B-B614-6D031CBF726B}" presName="Minus" presStyleLbl="alignNode1" presStyleIdx="1" presStyleCnt="2" custScaleX="27623" custScaleY="15936" custLinFactX="-100000" custLinFactNeighborX="-105505" custLinFactNeighborY="-23447"/>
      <dgm:spPr/>
    </dgm:pt>
    <dgm:pt modelId="{D6DF6BE3-430C-4B16-9425-75981F21A934}" type="pres">
      <dgm:prSet presAssocID="{D3054DC2-DBC1-483B-B614-6D031CBF726B}" presName="Divider" presStyleLbl="parChTrans1D1" presStyleIdx="0" presStyleCnt="1"/>
      <dgm:spPr/>
    </dgm:pt>
  </dgm:ptLst>
  <dgm:cxnLst>
    <dgm:cxn modelId="{C7869709-8A4B-441E-9C99-148A8E9C3DBA}" type="presOf" srcId="{0C6DBC9A-DCAA-4C0C-A987-059BD6124411}" destId="{1376C3F8-FEE3-4610-B008-22D7EF82704C}" srcOrd="0" destOrd="4" presId="urn:microsoft.com/office/officeart/2009/3/layout/PlusandMinus"/>
    <dgm:cxn modelId="{6B95C010-359F-4896-81B7-29E5745E27B2}" srcId="{E5C12E08-06A2-43E6-9022-A84481FB2E58}" destId="{72172F26-33C0-4184-9E50-A1E05225C54E}" srcOrd="7" destOrd="0" parTransId="{372564FE-7F13-4899-B8F8-404BEA05F7FF}" sibTransId="{D68F6E52-59CC-4789-8F59-268BE5D2A4BB}"/>
    <dgm:cxn modelId="{D1E09C16-2B16-4808-A12D-324D56C5E835}" type="presOf" srcId="{4AF276EA-A26E-4864-A2EA-09454D5A3F1B}" destId="{1376C3F8-FEE3-4610-B008-22D7EF82704C}" srcOrd="0" destOrd="7" presId="urn:microsoft.com/office/officeart/2009/3/layout/PlusandMinus"/>
    <dgm:cxn modelId="{118DD622-A7BE-416F-8760-EE7AA0ECF059}" srcId="{E5C12E08-06A2-43E6-9022-A84481FB2E58}" destId="{4AF276EA-A26E-4864-A2EA-09454D5A3F1B}" srcOrd="6" destOrd="0" parTransId="{BFBA58A8-0AFA-4155-8041-2F21EF1EA953}" sibTransId="{7ACD9CBD-B1C8-476A-8792-866A30C6CB54}"/>
    <dgm:cxn modelId="{A8E26827-18B1-4D1A-968A-B141C18274DB}" srcId="{E5C12E08-06A2-43E6-9022-A84481FB2E58}" destId="{B3F3374E-BE5A-4EA6-AE2F-9C4428D0DA63}" srcOrd="5" destOrd="0" parTransId="{157E8ED4-0695-4076-83AE-7E16673C9474}" sibTransId="{27AE1085-CA74-4E02-8755-7603F79867CA}"/>
    <dgm:cxn modelId="{00864736-FA79-4F2B-AEE4-C813F1EA83BD}" type="presOf" srcId="{8C20D8AD-9BF6-427D-896D-531015D63037}" destId="{956D4CF9-A44B-4467-9775-64EE5D10DDC2}" srcOrd="0" destOrd="0" presId="urn:microsoft.com/office/officeart/2009/3/layout/PlusandMinus"/>
    <dgm:cxn modelId="{CA60F242-8837-4260-BD67-3EE518101D0D}" type="presOf" srcId="{B8E53655-6381-4CFF-818F-3BED30DDE928}" destId="{956D4CF9-A44B-4467-9775-64EE5D10DDC2}" srcOrd="0" destOrd="4" presId="urn:microsoft.com/office/officeart/2009/3/layout/PlusandMinus"/>
    <dgm:cxn modelId="{EB35C265-6C2D-4448-997C-E49997B6168B}" type="presOf" srcId="{09B5F05A-97D8-4DF5-AAAD-E07ADF0FFCAB}" destId="{1376C3F8-FEE3-4610-B008-22D7EF82704C}" srcOrd="0" destOrd="1" presId="urn:microsoft.com/office/officeart/2009/3/layout/PlusandMinus"/>
    <dgm:cxn modelId="{2FF22A47-70EC-458B-A1AC-2FD925AF70B8}" type="presOf" srcId="{E5C12E08-06A2-43E6-9022-A84481FB2E58}" destId="{1376C3F8-FEE3-4610-B008-22D7EF82704C}" srcOrd="0" destOrd="0" presId="urn:microsoft.com/office/officeart/2009/3/layout/PlusandMinus"/>
    <dgm:cxn modelId="{8B80DB67-76A4-4543-9A02-C26E439B2B2E}" type="presOf" srcId="{B66554BA-576C-4751-954B-1CE957849819}" destId="{956D4CF9-A44B-4467-9775-64EE5D10DDC2}" srcOrd="0" destOrd="2" presId="urn:microsoft.com/office/officeart/2009/3/layout/PlusandMinus"/>
    <dgm:cxn modelId="{F3C5F668-4C62-400D-906B-3C56584D3E48}" srcId="{E5C12E08-06A2-43E6-9022-A84481FB2E58}" destId="{EEA2406D-C502-485A-B9C7-54F739AAB9F4}" srcOrd="2" destOrd="0" parTransId="{AA91A57E-F3D7-472E-8050-B46FAF3850A0}" sibTransId="{7E789B43-06D1-4D98-82E0-CCFEAD8B4286}"/>
    <dgm:cxn modelId="{D018CB4C-A766-4A93-B9CF-C378224D00D8}" type="presOf" srcId="{D3054DC2-DBC1-483B-B614-6D031CBF726B}" destId="{7395CF80-4928-4E87-8E55-B41B9581CB15}" srcOrd="0" destOrd="0" presId="urn:microsoft.com/office/officeart/2009/3/layout/PlusandMinus"/>
    <dgm:cxn modelId="{90E91C51-5A8B-4B88-966B-495123FF2B84}" srcId="{8C20D8AD-9BF6-427D-896D-531015D63037}" destId="{86AFB51B-16C2-48EC-83D6-32B19A6BCE0E}" srcOrd="6" destOrd="0" parTransId="{5D617935-2F42-45AF-B355-448B9377546F}" sibTransId="{EE6F8415-2B06-4161-BE6C-9B628F2B2764}"/>
    <dgm:cxn modelId="{2B488371-20BD-4DB8-93A8-E55714E058C2}" type="presOf" srcId="{0BB7ED4A-8894-4BAA-A8FD-BD9C9BEB0244}" destId="{1376C3F8-FEE3-4610-B008-22D7EF82704C}" srcOrd="0" destOrd="2" presId="urn:microsoft.com/office/officeart/2009/3/layout/PlusandMinus"/>
    <dgm:cxn modelId="{C2A8CF51-29B3-41AC-B06D-0C36382E00C2}" srcId="{E5C12E08-06A2-43E6-9022-A84481FB2E58}" destId="{6BA8FCF2-CFE8-4DD4-91E9-38391E7CC5BE}" srcOrd="4" destOrd="0" parTransId="{8ACC5668-2EEF-4C3B-BF5D-4230EC181ECF}" sibTransId="{F35EC7CD-ACDF-415C-B39C-60AA8E05AAE3}"/>
    <dgm:cxn modelId="{D5B61F77-C6E3-499F-AB9B-B3ABC5558598}" srcId="{E5C12E08-06A2-43E6-9022-A84481FB2E58}" destId="{0C6DBC9A-DCAA-4C0C-A987-059BD6124411}" srcOrd="3" destOrd="0" parTransId="{9AD1DB4A-834E-4726-8AC4-C1FF983C13AB}" sibTransId="{F2B98687-1F85-4824-89E2-51E355A5B7FC}"/>
    <dgm:cxn modelId="{714C1489-D9FE-4ABF-90E5-FFF09999B2E2}" type="presOf" srcId="{47835521-B81B-413D-AB9E-CD174E57E9A8}" destId="{956D4CF9-A44B-4467-9775-64EE5D10DDC2}" srcOrd="0" destOrd="3" presId="urn:microsoft.com/office/officeart/2009/3/layout/PlusandMinus"/>
    <dgm:cxn modelId="{DAFBAD93-A2C9-4B4D-811A-EBF6839664EE}" type="presOf" srcId="{EEA2406D-C502-485A-B9C7-54F739AAB9F4}" destId="{1376C3F8-FEE3-4610-B008-22D7EF82704C}" srcOrd="0" destOrd="3" presId="urn:microsoft.com/office/officeart/2009/3/layout/PlusandMinus"/>
    <dgm:cxn modelId="{7FFD729C-D5F8-43D0-A8CC-272582F78020}" type="presOf" srcId="{6BA8FCF2-CFE8-4DD4-91E9-38391E7CC5BE}" destId="{1376C3F8-FEE3-4610-B008-22D7EF82704C}" srcOrd="0" destOrd="5" presId="urn:microsoft.com/office/officeart/2009/3/layout/PlusandMinus"/>
    <dgm:cxn modelId="{EACC7E9C-660A-4BB3-8EB3-DADFD583D0B8}" type="presOf" srcId="{1D9E49DB-1CFE-4E48-A5D3-FA88965A805D}" destId="{956D4CF9-A44B-4467-9775-64EE5D10DDC2}" srcOrd="0" destOrd="6" presId="urn:microsoft.com/office/officeart/2009/3/layout/PlusandMinus"/>
    <dgm:cxn modelId="{FECB529E-08B9-451C-A875-24AA036196E6}" type="presOf" srcId="{86AFB51B-16C2-48EC-83D6-32B19A6BCE0E}" destId="{956D4CF9-A44B-4467-9775-64EE5D10DDC2}" srcOrd="0" destOrd="7" presId="urn:microsoft.com/office/officeart/2009/3/layout/PlusandMinus"/>
    <dgm:cxn modelId="{4644D8A4-67F3-4B91-8EF8-58D0DC3A6797}" srcId="{8C20D8AD-9BF6-427D-896D-531015D63037}" destId="{47835521-B81B-413D-AB9E-CD174E57E9A8}" srcOrd="2" destOrd="0" parTransId="{C5F89C73-D99E-40DF-81EB-83521C5BC772}" sibTransId="{D9FB528E-DC1E-4DFF-8BAB-7A27FA29B969}"/>
    <dgm:cxn modelId="{A820ECA5-913A-4E54-9B5A-B495213CC7C5}" type="presOf" srcId="{72172F26-33C0-4184-9E50-A1E05225C54E}" destId="{1376C3F8-FEE3-4610-B008-22D7EF82704C}" srcOrd="0" destOrd="8" presId="urn:microsoft.com/office/officeart/2009/3/layout/PlusandMinus"/>
    <dgm:cxn modelId="{1BC42BAB-E2E4-4ED0-97C0-8187F86491BC}" type="presOf" srcId="{D460F8A1-AE77-4FC6-9AF6-28DA7E488C78}" destId="{956D4CF9-A44B-4467-9775-64EE5D10DDC2}" srcOrd="0" destOrd="5" presId="urn:microsoft.com/office/officeart/2009/3/layout/PlusandMinus"/>
    <dgm:cxn modelId="{8C710BB3-E9CC-410F-9B10-88022941815E}" srcId="{D3054DC2-DBC1-483B-B614-6D031CBF726B}" destId="{8C20D8AD-9BF6-427D-896D-531015D63037}" srcOrd="0" destOrd="0" parTransId="{BCE593F0-9D43-4BC6-A146-7F919C3E6C3C}" sibTransId="{A743DE98-730A-4AD4-AA9E-139CBC7EA985}"/>
    <dgm:cxn modelId="{F2A3C7BD-4519-44E8-ADBC-3F63AD621DDF}" srcId="{8C20D8AD-9BF6-427D-896D-531015D63037}" destId="{958225B4-0E54-4C5E-97B6-C891588BB202}" srcOrd="0" destOrd="0" parTransId="{D5B09F7A-04B2-4249-BCE2-106B4809558E}" sibTransId="{DE71D792-6C2C-4D5E-8722-37171AAB1AC9}"/>
    <dgm:cxn modelId="{4A64B7D0-0559-4769-929D-478C61B13987}" srcId="{8C20D8AD-9BF6-427D-896D-531015D63037}" destId="{D460F8A1-AE77-4FC6-9AF6-28DA7E488C78}" srcOrd="4" destOrd="0" parTransId="{148FE3BB-D657-442A-B2AF-DEB61CFCD31B}" sibTransId="{CBE3E8A4-982A-481B-88EF-754BE9848758}"/>
    <dgm:cxn modelId="{B5F40BD2-1512-459D-A9C3-E6FA4B28828F}" srcId="{8C20D8AD-9BF6-427D-896D-531015D63037}" destId="{B66554BA-576C-4751-954B-1CE957849819}" srcOrd="1" destOrd="0" parTransId="{C15EDD7E-214B-4088-AE23-30632DB73360}" sibTransId="{3CD8A6BC-FE2B-4D45-87B2-342469EE7E4A}"/>
    <dgm:cxn modelId="{F93E60D3-5D63-41F8-8ADD-FCCEEC556395}" srcId="{8C20D8AD-9BF6-427D-896D-531015D63037}" destId="{1D9E49DB-1CFE-4E48-A5D3-FA88965A805D}" srcOrd="5" destOrd="0" parTransId="{97E38F26-0E11-4C54-BAB1-9DB58E9E9937}" sibTransId="{7D474843-15EF-4D1B-B977-0C217F5C893D}"/>
    <dgm:cxn modelId="{007A5ED4-AEE7-4226-97BB-0C2E28F6D2AF}" srcId="{D3054DC2-DBC1-483B-B614-6D031CBF726B}" destId="{E5C12E08-06A2-43E6-9022-A84481FB2E58}" srcOrd="1" destOrd="0" parTransId="{8A572469-12B6-46F5-B992-55777EEF365F}" sibTransId="{A82A8CED-D98F-45B5-A514-11D2D1BC352D}"/>
    <dgm:cxn modelId="{A66DC6E0-D130-425E-A020-9DF9C2E118C9}" srcId="{E5C12E08-06A2-43E6-9022-A84481FB2E58}" destId="{0BB7ED4A-8894-4BAA-A8FD-BD9C9BEB0244}" srcOrd="1" destOrd="0" parTransId="{DB71AD82-FBF5-473B-9685-96563DD9F9E7}" sibTransId="{3928541A-E0CA-4862-BC08-379F4308C439}"/>
    <dgm:cxn modelId="{0421C7E0-12A3-4854-B4F8-FF5CFB74CAB4}" type="presOf" srcId="{958225B4-0E54-4C5E-97B6-C891588BB202}" destId="{956D4CF9-A44B-4467-9775-64EE5D10DDC2}" srcOrd="0" destOrd="1" presId="urn:microsoft.com/office/officeart/2009/3/layout/PlusandMinus"/>
    <dgm:cxn modelId="{61C935EE-EF84-4850-8FE7-5FE7F6DF4DB2}" srcId="{E5C12E08-06A2-43E6-9022-A84481FB2E58}" destId="{09B5F05A-97D8-4DF5-AAAD-E07ADF0FFCAB}" srcOrd="0" destOrd="0" parTransId="{3E478B4F-A2DD-4D23-A7F8-A5FD42894623}" sibTransId="{743E9692-2777-4A57-9F56-41BEC7B97BFA}"/>
    <dgm:cxn modelId="{6D1BB8F9-325E-4385-ADB5-78E486095393}" srcId="{8C20D8AD-9BF6-427D-896D-531015D63037}" destId="{B8E53655-6381-4CFF-818F-3BED30DDE928}" srcOrd="3" destOrd="0" parTransId="{E08CAF2B-47E3-44F7-9540-F35BAE8B54E2}" sibTransId="{1B8AB91C-0387-4BBE-8710-807DA789A667}"/>
    <dgm:cxn modelId="{FB3134FC-6A04-499D-9841-1DE23FD5C805}" type="presOf" srcId="{B3F3374E-BE5A-4EA6-AE2F-9C4428D0DA63}" destId="{1376C3F8-FEE3-4610-B008-22D7EF82704C}" srcOrd="0" destOrd="6" presId="urn:microsoft.com/office/officeart/2009/3/layout/PlusandMinus"/>
    <dgm:cxn modelId="{5474B345-1635-466A-BBDC-BF28A7E1163E}" type="presParOf" srcId="{7395CF80-4928-4E87-8E55-B41B9581CB15}" destId="{4E329176-2DBC-4684-ACF8-573049808232}" srcOrd="0" destOrd="0" presId="urn:microsoft.com/office/officeart/2009/3/layout/PlusandMinus"/>
    <dgm:cxn modelId="{6739BD12-A30B-4586-B817-3707CD677F14}" type="presParOf" srcId="{7395CF80-4928-4E87-8E55-B41B9581CB15}" destId="{956D4CF9-A44B-4467-9775-64EE5D10DDC2}" srcOrd="1" destOrd="0" presId="urn:microsoft.com/office/officeart/2009/3/layout/PlusandMinus"/>
    <dgm:cxn modelId="{380C33EF-4F53-4129-B59D-D1C1B58CA15E}" type="presParOf" srcId="{7395CF80-4928-4E87-8E55-B41B9581CB15}" destId="{1376C3F8-FEE3-4610-B008-22D7EF82704C}" srcOrd="2" destOrd="0" presId="urn:microsoft.com/office/officeart/2009/3/layout/PlusandMinus"/>
    <dgm:cxn modelId="{2CFB19E9-979D-4B8D-9105-9C4C2D7A7BBC}" type="presParOf" srcId="{7395CF80-4928-4E87-8E55-B41B9581CB15}" destId="{892E7179-55C9-4478-80A5-27A16C5833DF}" srcOrd="3" destOrd="0" presId="urn:microsoft.com/office/officeart/2009/3/layout/PlusandMinus"/>
    <dgm:cxn modelId="{71071209-D0EA-4B72-BABB-FE0C1C7A98C5}" type="presParOf" srcId="{7395CF80-4928-4E87-8E55-B41B9581CB15}" destId="{308434B7-04D6-46AD-8D12-6E7769ABFE14}" srcOrd="4" destOrd="0" presId="urn:microsoft.com/office/officeart/2009/3/layout/PlusandMinus"/>
    <dgm:cxn modelId="{76D3CA6D-F88C-43D8-99C7-4A98AC104F1E}" type="presParOf" srcId="{7395CF80-4928-4E87-8E55-B41B9581CB15}" destId="{D6DF6BE3-430C-4B16-9425-75981F21A934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58BACB-8025-48D0-A905-63380145CBD7}" type="doc">
      <dgm:prSet loTypeId="urn:microsoft.com/office/officeart/2005/8/layout/hList9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PE"/>
        </a:p>
      </dgm:t>
    </dgm:pt>
    <dgm:pt modelId="{67D4179B-25BF-4A3B-B6C0-6422841CFFC5}">
      <dgm:prSet phldrT="[Texto]" custT="1"/>
      <dgm:spPr>
        <a:xfrm>
          <a:off x="391" y="68418"/>
          <a:ext cx="696282" cy="696282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es-PE" sz="2300" dirty="0">
              <a:latin typeface="Calibri" panose="020F0502020204030204"/>
              <a:ea typeface="+mn-ea"/>
              <a:cs typeface="+mn-cs"/>
            </a:rPr>
            <a:t>35</a:t>
          </a:r>
        </a:p>
      </dgm:t>
    </dgm:pt>
    <dgm:pt modelId="{3E47E0FA-A5AB-4555-8CDE-D8F15D9502BF}" type="parTrans" cxnId="{9AC45DF2-2C10-417F-89D3-C3202155C0B9}">
      <dgm:prSet/>
      <dgm:spPr/>
      <dgm:t>
        <a:bodyPr/>
        <a:lstStyle/>
        <a:p>
          <a:endParaRPr lang="es-PE"/>
        </a:p>
      </dgm:t>
    </dgm:pt>
    <dgm:pt modelId="{D96A86D9-73BF-48DE-BE6B-1E1EE42B9D14}" type="sibTrans" cxnId="{9AC45DF2-2C10-417F-89D3-C3202155C0B9}">
      <dgm:prSet/>
      <dgm:spPr/>
      <dgm:t>
        <a:bodyPr/>
        <a:lstStyle/>
        <a:p>
          <a:endParaRPr lang="es-PE"/>
        </a:p>
      </dgm:t>
    </dgm:pt>
    <dgm:pt modelId="{5BE1CD06-A393-4F0A-8E33-8B86B79E76EF}">
      <dgm:prSet phldrT="[Texto]" custT="1"/>
      <dgm:spPr>
        <a:xfrm>
          <a:off x="557417" y="346931"/>
          <a:ext cx="1044424" cy="696631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s-PE" sz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gm:t>
    </dgm:pt>
    <dgm:pt modelId="{844C0E0B-8E74-41C8-B704-8D2616727A1E}" type="parTrans" cxnId="{C7346407-A07C-401E-9EF6-DE99B6681725}">
      <dgm:prSet/>
      <dgm:spPr/>
      <dgm:t>
        <a:bodyPr/>
        <a:lstStyle/>
        <a:p>
          <a:endParaRPr lang="es-PE"/>
        </a:p>
      </dgm:t>
    </dgm:pt>
    <dgm:pt modelId="{86EFE7BD-FCDE-4D7A-87B1-AFFDC0A5141D}" type="sibTrans" cxnId="{C7346407-A07C-401E-9EF6-DE99B6681725}">
      <dgm:prSet/>
      <dgm:spPr/>
      <dgm:t>
        <a:bodyPr/>
        <a:lstStyle/>
        <a:p>
          <a:endParaRPr lang="es-PE"/>
        </a:p>
      </dgm:t>
    </dgm:pt>
    <dgm:pt modelId="{BB86AA58-81AF-48F0-BC63-059BCA040152}" type="pres">
      <dgm:prSet presAssocID="{2358BACB-8025-48D0-A905-63380145CBD7}" presName="list" presStyleCnt="0">
        <dgm:presLayoutVars>
          <dgm:dir/>
          <dgm:animLvl val="lvl"/>
        </dgm:presLayoutVars>
      </dgm:prSet>
      <dgm:spPr/>
    </dgm:pt>
    <dgm:pt modelId="{B3BA3AB5-DFE3-4747-8D3A-2E2FE5D587F5}" type="pres">
      <dgm:prSet presAssocID="{67D4179B-25BF-4A3B-B6C0-6422841CFFC5}" presName="posSpace" presStyleCnt="0"/>
      <dgm:spPr/>
    </dgm:pt>
    <dgm:pt modelId="{14B74649-2820-49E3-B080-CF2ACCC7E076}" type="pres">
      <dgm:prSet presAssocID="{67D4179B-25BF-4A3B-B6C0-6422841CFFC5}" presName="vertFlow" presStyleCnt="0"/>
      <dgm:spPr/>
    </dgm:pt>
    <dgm:pt modelId="{A8A3A80E-8D4A-471A-A9F9-0241B94C27B8}" type="pres">
      <dgm:prSet presAssocID="{67D4179B-25BF-4A3B-B6C0-6422841CFFC5}" presName="topSpace" presStyleCnt="0"/>
      <dgm:spPr/>
    </dgm:pt>
    <dgm:pt modelId="{2B018728-4930-4ABF-8D49-EDC438CC538D}" type="pres">
      <dgm:prSet presAssocID="{67D4179B-25BF-4A3B-B6C0-6422841CFFC5}" presName="firstComp" presStyleCnt="0"/>
      <dgm:spPr/>
    </dgm:pt>
    <dgm:pt modelId="{B127F6A1-1955-492F-98F9-33FE3C5981A4}" type="pres">
      <dgm:prSet presAssocID="{67D4179B-25BF-4A3B-B6C0-6422841CFFC5}" presName="firstChild" presStyleLbl="bgAccFollowNode1" presStyleIdx="0" presStyleCnt="1" custScaleX="89645" custScaleY="60973" custLinFactNeighborX="-28172" custLinFactNeighborY="245"/>
      <dgm:spPr/>
    </dgm:pt>
    <dgm:pt modelId="{13604ABB-7E7D-4DDC-8272-D4531FEA649F}" type="pres">
      <dgm:prSet presAssocID="{67D4179B-25BF-4A3B-B6C0-6422841CFFC5}" presName="firstChildTx" presStyleLbl="bgAccFollowNode1" presStyleIdx="0" presStyleCnt="1">
        <dgm:presLayoutVars>
          <dgm:bulletEnabled val="1"/>
        </dgm:presLayoutVars>
      </dgm:prSet>
      <dgm:spPr/>
    </dgm:pt>
    <dgm:pt modelId="{17B7DF6A-B146-44FE-A290-115C3B28A60E}" type="pres">
      <dgm:prSet presAssocID="{67D4179B-25BF-4A3B-B6C0-6422841CFFC5}" presName="negSpace" presStyleCnt="0"/>
      <dgm:spPr/>
    </dgm:pt>
    <dgm:pt modelId="{F084E2DD-83AE-4856-95F5-71BA05C5F004}" type="pres">
      <dgm:prSet presAssocID="{67D4179B-25BF-4A3B-B6C0-6422841CFFC5}" presName="circle" presStyleLbl="node1" presStyleIdx="0" presStyleCnt="1" custScaleX="67956" custScaleY="63512" custLinFactNeighborX="5681" custLinFactNeighborY="4051"/>
      <dgm:spPr/>
    </dgm:pt>
  </dgm:ptLst>
  <dgm:cxnLst>
    <dgm:cxn modelId="{C7346407-A07C-401E-9EF6-DE99B6681725}" srcId="{67D4179B-25BF-4A3B-B6C0-6422841CFFC5}" destId="{5BE1CD06-A393-4F0A-8E33-8B86B79E76EF}" srcOrd="0" destOrd="0" parTransId="{844C0E0B-8E74-41C8-B704-8D2616727A1E}" sibTransId="{86EFE7BD-FCDE-4D7A-87B1-AFFDC0A5141D}"/>
    <dgm:cxn modelId="{34B67A52-4B7A-4A6A-99B4-91702320B9A1}" type="presOf" srcId="{67D4179B-25BF-4A3B-B6C0-6422841CFFC5}" destId="{F084E2DD-83AE-4856-95F5-71BA05C5F004}" srcOrd="0" destOrd="0" presId="urn:microsoft.com/office/officeart/2005/8/layout/hList9"/>
    <dgm:cxn modelId="{8D4CBD9C-A76D-433F-B72B-AABAD89E63FA}" type="presOf" srcId="{2358BACB-8025-48D0-A905-63380145CBD7}" destId="{BB86AA58-81AF-48F0-BC63-059BCA040152}" srcOrd="0" destOrd="0" presId="urn:microsoft.com/office/officeart/2005/8/layout/hList9"/>
    <dgm:cxn modelId="{FBB033CB-3ABA-4784-ADD8-2E750EB0399E}" type="presOf" srcId="{5BE1CD06-A393-4F0A-8E33-8B86B79E76EF}" destId="{B127F6A1-1955-492F-98F9-33FE3C5981A4}" srcOrd="0" destOrd="0" presId="urn:microsoft.com/office/officeart/2005/8/layout/hList9"/>
    <dgm:cxn modelId="{405B95EF-BD65-431B-AE3D-B4D1D3956769}" type="presOf" srcId="{5BE1CD06-A393-4F0A-8E33-8B86B79E76EF}" destId="{13604ABB-7E7D-4DDC-8272-D4531FEA649F}" srcOrd="1" destOrd="0" presId="urn:microsoft.com/office/officeart/2005/8/layout/hList9"/>
    <dgm:cxn modelId="{9AC45DF2-2C10-417F-89D3-C3202155C0B9}" srcId="{2358BACB-8025-48D0-A905-63380145CBD7}" destId="{67D4179B-25BF-4A3B-B6C0-6422841CFFC5}" srcOrd="0" destOrd="0" parTransId="{3E47E0FA-A5AB-4555-8CDE-D8F15D9502BF}" sibTransId="{D96A86D9-73BF-48DE-BE6B-1E1EE42B9D14}"/>
    <dgm:cxn modelId="{72A24E8E-4E41-47F3-B525-B98E5783EF9A}" type="presParOf" srcId="{BB86AA58-81AF-48F0-BC63-059BCA040152}" destId="{B3BA3AB5-DFE3-4747-8D3A-2E2FE5D587F5}" srcOrd="0" destOrd="0" presId="urn:microsoft.com/office/officeart/2005/8/layout/hList9"/>
    <dgm:cxn modelId="{4BB3F54C-0BCE-4233-807E-1B2C65EAD799}" type="presParOf" srcId="{BB86AA58-81AF-48F0-BC63-059BCA040152}" destId="{14B74649-2820-49E3-B080-CF2ACCC7E076}" srcOrd="1" destOrd="0" presId="urn:microsoft.com/office/officeart/2005/8/layout/hList9"/>
    <dgm:cxn modelId="{BEEC63D6-B3E1-4F82-9D38-D603F7568574}" type="presParOf" srcId="{14B74649-2820-49E3-B080-CF2ACCC7E076}" destId="{A8A3A80E-8D4A-471A-A9F9-0241B94C27B8}" srcOrd="0" destOrd="0" presId="urn:microsoft.com/office/officeart/2005/8/layout/hList9"/>
    <dgm:cxn modelId="{0847BD8D-6869-4C5F-9AAC-EAB27636871C}" type="presParOf" srcId="{14B74649-2820-49E3-B080-CF2ACCC7E076}" destId="{2B018728-4930-4ABF-8D49-EDC438CC538D}" srcOrd="1" destOrd="0" presId="urn:microsoft.com/office/officeart/2005/8/layout/hList9"/>
    <dgm:cxn modelId="{A603A28F-CA97-44A4-9976-EDA2D139AA3F}" type="presParOf" srcId="{2B018728-4930-4ABF-8D49-EDC438CC538D}" destId="{B127F6A1-1955-492F-98F9-33FE3C5981A4}" srcOrd="0" destOrd="0" presId="urn:microsoft.com/office/officeart/2005/8/layout/hList9"/>
    <dgm:cxn modelId="{2ACC2E47-FFA5-4D97-913F-6926C9605BCD}" type="presParOf" srcId="{2B018728-4930-4ABF-8D49-EDC438CC538D}" destId="{13604ABB-7E7D-4DDC-8272-D4531FEA649F}" srcOrd="1" destOrd="0" presId="urn:microsoft.com/office/officeart/2005/8/layout/hList9"/>
    <dgm:cxn modelId="{91BB782E-F9BB-458E-9087-C733109D5EC7}" type="presParOf" srcId="{BB86AA58-81AF-48F0-BC63-059BCA040152}" destId="{17B7DF6A-B146-44FE-A290-115C3B28A60E}" srcOrd="2" destOrd="0" presId="urn:microsoft.com/office/officeart/2005/8/layout/hList9"/>
    <dgm:cxn modelId="{6E1B835F-5083-4ED8-A5FB-3DB5F67240D8}" type="presParOf" srcId="{BB86AA58-81AF-48F0-BC63-059BCA040152}" destId="{F084E2DD-83AE-4856-95F5-71BA05C5F004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58BACB-8025-48D0-A905-63380145CBD7}" type="doc">
      <dgm:prSet loTypeId="urn:microsoft.com/office/officeart/2005/8/layout/hList9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PE"/>
        </a:p>
      </dgm:t>
    </dgm:pt>
    <dgm:pt modelId="{67D4179B-25BF-4A3B-B6C0-6422841CFFC5}">
      <dgm:prSet phldrT="[Texto]" custT="1"/>
      <dgm:spPr>
        <a:xfrm>
          <a:off x="391" y="68418"/>
          <a:ext cx="696282" cy="696282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es-PE" sz="1600" b="1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56</a:t>
          </a:r>
          <a:r>
            <a:rPr lang="es-PE" sz="900" b="1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es-PE" sz="850" b="1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gm:t>
    </dgm:pt>
    <dgm:pt modelId="{3E47E0FA-A5AB-4555-8CDE-D8F15D9502BF}" type="parTrans" cxnId="{9AC45DF2-2C10-417F-89D3-C3202155C0B9}">
      <dgm:prSet/>
      <dgm:spPr/>
      <dgm:t>
        <a:bodyPr/>
        <a:lstStyle/>
        <a:p>
          <a:endParaRPr lang="es-PE"/>
        </a:p>
      </dgm:t>
    </dgm:pt>
    <dgm:pt modelId="{D96A86D9-73BF-48DE-BE6B-1E1EE42B9D14}" type="sibTrans" cxnId="{9AC45DF2-2C10-417F-89D3-C3202155C0B9}">
      <dgm:prSet/>
      <dgm:spPr/>
      <dgm:t>
        <a:bodyPr/>
        <a:lstStyle/>
        <a:p>
          <a:endParaRPr lang="es-PE"/>
        </a:p>
      </dgm:t>
    </dgm:pt>
    <dgm:pt modelId="{5BE1CD06-A393-4F0A-8E33-8B86B79E76EF}">
      <dgm:prSet phldrT="[Texto]" custT="1"/>
      <dgm:spPr>
        <a:xfrm>
          <a:off x="557417" y="346931"/>
          <a:ext cx="1044424" cy="696631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s-PE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rPr>
            <a:t>Registro de Operaciones UIF</a:t>
          </a:r>
          <a:endParaRPr lang="es-PE" sz="14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44C0E0B-8E74-41C8-B704-8D2616727A1E}" type="parTrans" cxnId="{C7346407-A07C-401E-9EF6-DE99B6681725}">
      <dgm:prSet/>
      <dgm:spPr/>
      <dgm:t>
        <a:bodyPr/>
        <a:lstStyle/>
        <a:p>
          <a:endParaRPr lang="es-PE"/>
        </a:p>
      </dgm:t>
    </dgm:pt>
    <dgm:pt modelId="{86EFE7BD-FCDE-4D7A-87B1-AFFDC0A5141D}" type="sibTrans" cxnId="{C7346407-A07C-401E-9EF6-DE99B6681725}">
      <dgm:prSet/>
      <dgm:spPr/>
      <dgm:t>
        <a:bodyPr/>
        <a:lstStyle/>
        <a:p>
          <a:endParaRPr lang="es-PE"/>
        </a:p>
      </dgm:t>
    </dgm:pt>
    <dgm:pt modelId="{BB86AA58-81AF-48F0-BC63-059BCA040152}" type="pres">
      <dgm:prSet presAssocID="{2358BACB-8025-48D0-A905-63380145CBD7}" presName="list" presStyleCnt="0">
        <dgm:presLayoutVars>
          <dgm:dir/>
          <dgm:animLvl val="lvl"/>
        </dgm:presLayoutVars>
      </dgm:prSet>
      <dgm:spPr/>
    </dgm:pt>
    <dgm:pt modelId="{B3BA3AB5-DFE3-4747-8D3A-2E2FE5D587F5}" type="pres">
      <dgm:prSet presAssocID="{67D4179B-25BF-4A3B-B6C0-6422841CFFC5}" presName="posSpace" presStyleCnt="0"/>
      <dgm:spPr/>
    </dgm:pt>
    <dgm:pt modelId="{14B74649-2820-49E3-B080-CF2ACCC7E076}" type="pres">
      <dgm:prSet presAssocID="{67D4179B-25BF-4A3B-B6C0-6422841CFFC5}" presName="vertFlow" presStyleCnt="0"/>
      <dgm:spPr/>
    </dgm:pt>
    <dgm:pt modelId="{A8A3A80E-8D4A-471A-A9F9-0241B94C27B8}" type="pres">
      <dgm:prSet presAssocID="{67D4179B-25BF-4A3B-B6C0-6422841CFFC5}" presName="topSpace" presStyleCnt="0"/>
      <dgm:spPr/>
    </dgm:pt>
    <dgm:pt modelId="{2B018728-4930-4ABF-8D49-EDC438CC538D}" type="pres">
      <dgm:prSet presAssocID="{67D4179B-25BF-4A3B-B6C0-6422841CFFC5}" presName="firstComp" presStyleCnt="0"/>
      <dgm:spPr/>
    </dgm:pt>
    <dgm:pt modelId="{B127F6A1-1955-492F-98F9-33FE3C5981A4}" type="pres">
      <dgm:prSet presAssocID="{67D4179B-25BF-4A3B-B6C0-6422841CFFC5}" presName="firstChild" presStyleLbl="bgAccFollowNode1" presStyleIdx="0" presStyleCnt="1" custScaleX="135472" custScaleY="93897" custLinFactNeighborX="-63492" custLinFactNeighborY="-21928"/>
      <dgm:spPr/>
    </dgm:pt>
    <dgm:pt modelId="{13604ABB-7E7D-4DDC-8272-D4531FEA649F}" type="pres">
      <dgm:prSet presAssocID="{67D4179B-25BF-4A3B-B6C0-6422841CFFC5}" presName="firstChildTx" presStyleLbl="bgAccFollowNode1" presStyleIdx="0" presStyleCnt="1">
        <dgm:presLayoutVars>
          <dgm:bulletEnabled val="1"/>
        </dgm:presLayoutVars>
      </dgm:prSet>
      <dgm:spPr/>
    </dgm:pt>
    <dgm:pt modelId="{17B7DF6A-B146-44FE-A290-115C3B28A60E}" type="pres">
      <dgm:prSet presAssocID="{67D4179B-25BF-4A3B-B6C0-6422841CFFC5}" presName="negSpace" presStyleCnt="0"/>
      <dgm:spPr/>
    </dgm:pt>
    <dgm:pt modelId="{F084E2DD-83AE-4856-95F5-71BA05C5F004}" type="pres">
      <dgm:prSet presAssocID="{67D4179B-25BF-4A3B-B6C0-6422841CFFC5}" presName="circle" presStyleLbl="node1" presStyleIdx="0" presStyleCnt="1" custScaleX="89160" custScaleY="88500" custLinFactNeighborX="53919" custLinFactNeighborY="28776"/>
      <dgm:spPr/>
    </dgm:pt>
  </dgm:ptLst>
  <dgm:cxnLst>
    <dgm:cxn modelId="{C7346407-A07C-401E-9EF6-DE99B6681725}" srcId="{67D4179B-25BF-4A3B-B6C0-6422841CFFC5}" destId="{5BE1CD06-A393-4F0A-8E33-8B86B79E76EF}" srcOrd="0" destOrd="0" parTransId="{844C0E0B-8E74-41C8-B704-8D2616727A1E}" sibTransId="{86EFE7BD-FCDE-4D7A-87B1-AFFDC0A5141D}"/>
    <dgm:cxn modelId="{34B67A52-4B7A-4A6A-99B4-91702320B9A1}" type="presOf" srcId="{67D4179B-25BF-4A3B-B6C0-6422841CFFC5}" destId="{F084E2DD-83AE-4856-95F5-71BA05C5F004}" srcOrd="0" destOrd="0" presId="urn:microsoft.com/office/officeart/2005/8/layout/hList9"/>
    <dgm:cxn modelId="{8D4CBD9C-A76D-433F-B72B-AABAD89E63FA}" type="presOf" srcId="{2358BACB-8025-48D0-A905-63380145CBD7}" destId="{BB86AA58-81AF-48F0-BC63-059BCA040152}" srcOrd="0" destOrd="0" presId="urn:microsoft.com/office/officeart/2005/8/layout/hList9"/>
    <dgm:cxn modelId="{FBB033CB-3ABA-4784-ADD8-2E750EB0399E}" type="presOf" srcId="{5BE1CD06-A393-4F0A-8E33-8B86B79E76EF}" destId="{B127F6A1-1955-492F-98F9-33FE3C5981A4}" srcOrd="0" destOrd="0" presId="urn:microsoft.com/office/officeart/2005/8/layout/hList9"/>
    <dgm:cxn modelId="{405B95EF-BD65-431B-AE3D-B4D1D3956769}" type="presOf" srcId="{5BE1CD06-A393-4F0A-8E33-8B86B79E76EF}" destId="{13604ABB-7E7D-4DDC-8272-D4531FEA649F}" srcOrd="1" destOrd="0" presId="urn:microsoft.com/office/officeart/2005/8/layout/hList9"/>
    <dgm:cxn modelId="{9AC45DF2-2C10-417F-89D3-C3202155C0B9}" srcId="{2358BACB-8025-48D0-A905-63380145CBD7}" destId="{67D4179B-25BF-4A3B-B6C0-6422841CFFC5}" srcOrd="0" destOrd="0" parTransId="{3E47E0FA-A5AB-4555-8CDE-D8F15D9502BF}" sibTransId="{D96A86D9-73BF-48DE-BE6B-1E1EE42B9D14}"/>
    <dgm:cxn modelId="{72A24E8E-4E41-47F3-B525-B98E5783EF9A}" type="presParOf" srcId="{BB86AA58-81AF-48F0-BC63-059BCA040152}" destId="{B3BA3AB5-DFE3-4747-8D3A-2E2FE5D587F5}" srcOrd="0" destOrd="0" presId="urn:microsoft.com/office/officeart/2005/8/layout/hList9"/>
    <dgm:cxn modelId="{4BB3F54C-0BCE-4233-807E-1B2C65EAD799}" type="presParOf" srcId="{BB86AA58-81AF-48F0-BC63-059BCA040152}" destId="{14B74649-2820-49E3-B080-CF2ACCC7E076}" srcOrd="1" destOrd="0" presId="urn:microsoft.com/office/officeart/2005/8/layout/hList9"/>
    <dgm:cxn modelId="{BEEC63D6-B3E1-4F82-9D38-D603F7568574}" type="presParOf" srcId="{14B74649-2820-49E3-B080-CF2ACCC7E076}" destId="{A8A3A80E-8D4A-471A-A9F9-0241B94C27B8}" srcOrd="0" destOrd="0" presId="urn:microsoft.com/office/officeart/2005/8/layout/hList9"/>
    <dgm:cxn modelId="{0847BD8D-6869-4C5F-9AAC-EAB27636871C}" type="presParOf" srcId="{14B74649-2820-49E3-B080-CF2ACCC7E076}" destId="{2B018728-4930-4ABF-8D49-EDC438CC538D}" srcOrd="1" destOrd="0" presId="urn:microsoft.com/office/officeart/2005/8/layout/hList9"/>
    <dgm:cxn modelId="{A603A28F-CA97-44A4-9976-EDA2D139AA3F}" type="presParOf" srcId="{2B018728-4930-4ABF-8D49-EDC438CC538D}" destId="{B127F6A1-1955-492F-98F9-33FE3C5981A4}" srcOrd="0" destOrd="0" presId="urn:microsoft.com/office/officeart/2005/8/layout/hList9"/>
    <dgm:cxn modelId="{2ACC2E47-FFA5-4D97-913F-6926C9605BCD}" type="presParOf" srcId="{2B018728-4930-4ABF-8D49-EDC438CC538D}" destId="{13604ABB-7E7D-4DDC-8272-D4531FEA649F}" srcOrd="1" destOrd="0" presId="urn:microsoft.com/office/officeart/2005/8/layout/hList9"/>
    <dgm:cxn modelId="{91BB782E-F9BB-458E-9087-C733109D5EC7}" type="presParOf" srcId="{BB86AA58-81AF-48F0-BC63-059BCA040152}" destId="{17B7DF6A-B146-44FE-A290-115C3B28A60E}" srcOrd="2" destOrd="0" presId="urn:microsoft.com/office/officeart/2005/8/layout/hList9"/>
    <dgm:cxn modelId="{6E1B835F-5083-4ED8-A5FB-3DB5F67240D8}" type="presParOf" srcId="{BB86AA58-81AF-48F0-BC63-059BCA040152}" destId="{F084E2DD-83AE-4856-95F5-71BA05C5F004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58BACB-8025-48D0-A905-63380145CBD7}" type="doc">
      <dgm:prSet loTypeId="urn:microsoft.com/office/officeart/2005/8/layout/hList9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PE"/>
        </a:p>
      </dgm:t>
    </dgm:pt>
    <dgm:pt modelId="{67D4179B-25BF-4A3B-B6C0-6422841CFFC5}">
      <dgm:prSet phldrT="[Texto]" custT="1"/>
      <dgm:spPr>
        <a:xfrm>
          <a:off x="391" y="68418"/>
          <a:ext cx="696282" cy="696282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es-PE" sz="16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49</a:t>
          </a:r>
          <a:r>
            <a:rPr lang="es-PE" sz="9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es-PE" sz="850" b="1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gm:t>
    </dgm:pt>
    <dgm:pt modelId="{3E47E0FA-A5AB-4555-8CDE-D8F15D9502BF}" type="parTrans" cxnId="{9AC45DF2-2C10-417F-89D3-C3202155C0B9}">
      <dgm:prSet/>
      <dgm:spPr/>
      <dgm:t>
        <a:bodyPr/>
        <a:lstStyle/>
        <a:p>
          <a:endParaRPr lang="es-PE"/>
        </a:p>
      </dgm:t>
    </dgm:pt>
    <dgm:pt modelId="{D96A86D9-73BF-48DE-BE6B-1E1EE42B9D14}" type="sibTrans" cxnId="{9AC45DF2-2C10-417F-89D3-C3202155C0B9}">
      <dgm:prSet/>
      <dgm:spPr/>
      <dgm:t>
        <a:bodyPr/>
        <a:lstStyle/>
        <a:p>
          <a:endParaRPr lang="es-PE"/>
        </a:p>
      </dgm:t>
    </dgm:pt>
    <dgm:pt modelId="{5BE1CD06-A393-4F0A-8E33-8B86B79E76EF}">
      <dgm:prSet phldrT="[Texto]" custT="1"/>
      <dgm:spPr>
        <a:xfrm>
          <a:off x="557417" y="346931"/>
          <a:ext cx="1044424" cy="696631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s-PE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rPr>
            <a:t>Convenio UIF       R. O. de Notarios</a:t>
          </a:r>
          <a:endParaRPr lang="es-PE" sz="14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44C0E0B-8E74-41C8-B704-8D2616727A1E}" type="parTrans" cxnId="{C7346407-A07C-401E-9EF6-DE99B6681725}">
      <dgm:prSet/>
      <dgm:spPr/>
      <dgm:t>
        <a:bodyPr/>
        <a:lstStyle/>
        <a:p>
          <a:endParaRPr lang="es-PE"/>
        </a:p>
      </dgm:t>
    </dgm:pt>
    <dgm:pt modelId="{86EFE7BD-FCDE-4D7A-87B1-AFFDC0A5141D}" type="sibTrans" cxnId="{C7346407-A07C-401E-9EF6-DE99B6681725}">
      <dgm:prSet/>
      <dgm:spPr/>
      <dgm:t>
        <a:bodyPr/>
        <a:lstStyle/>
        <a:p>
          <a:endParaRPr lang="es-PE"/>
        </a:p>
      </dgm:t>
    </dgm:pt>
    <dgm:pt modelId="{BB86AA58-81AF-48F0-BC63-059BCA040152}" type="pres">
      <dgm:prSet presAssocID="{2358BACB-8025-48D0-A905-63380145CBD7}" presName="list" presStyleCnt="0">
        <dgm:presLayoutVars>
          <dgm:dir/>
          <dgm:animLvl val="lvl"/>
        </dgm:presLayoutVars>
      </dgm:prSet>
      <dgm:spPr/>
    </dgm:pt>
    <dgm:pt modelId="{B3BA3AB5-DFE3-4747-8D3A-2E2FE5D587F5}" type="pres">
      <dgm:prSet presAssocID="{67D4179B-25BF-4A3B-B6C0-6422841CFFC5}" presName="posSpace" presStyleCnt="0"/>
      <dgm:spPr/>
    </dgm:pt>
    <dgm:pt modelId="{14B74649-2820-49E3-B080-CF2ACCC7E076}" type="pres">
      <dgm:prSet presAssocID="{67D4179B-25BF-4A3B-B6C0-6422841CFFC5}" presName="vertFlow" presStyleCnt="0"/>
      <dgm:spPr/>
    </dgm:pt>
    <dgm:pt modelId="{A8A3A80E-8D4A-471A-A9F9-0241B94C27B8}" type="pres">
      <dgm:prSet presAssocID="{67D4179B-25BF-4A3B-B6C0-6422841CFFC5}" presName="topSpace" presStyleCnt="0"/>
      <dgm:spPr/>
    </dgm:pt>
    <dgm:pt modelId="{2B018728-4930-4ABF-8D49-EDC438CC538D}" type="pres">
      <dgm:prSet presAssocID="{67D4179B-25BF-4A3B-B6C0-6422841CFFC5}" presName="firstComp" presStyleCnt="0"/>
      <dgm:spPr/>
    </dgm:pt>
    <dgm:pt modelId="{B127F6A1-1955-492F-98F9-33FE3C5981A4}" type="pres">
      <dgm:prSet presAssocID="{67D4179B-25BF-4A3B-B6C0-6422841CFFC5}" presName="firstChild" presStyleLbl="bgAccFollowNode1" presStyleIdx="0" presStyleCnt="1" custScaleX="135472" custScaleY="93897" custLinFactNeighborX="-52534" custLinFactNeighborY="-21504"/>
      <dgm:spPr/>
    </dgm:pt>
    <dgm:pt modelId="{13604ABB-7E7D-4DDC-8272-D4531FEA649F}" type="pres">
      <dgm:prSet presAssocID="{67D4179B-25BF-4A3B-B6C0-6422841CFFC5}" presName="firstChildTx" presStyleLbl="bgAccFollowNode1" presStyleIdx="0" presStyleCnt="1">
        <dgm:presLayoutVars>
          <dgm:bulletEnabled val="1"/>
        </dgm:presLayoutVars>
      </dgm:prSet>
      <dgm:spPr/>
    </dgm:pt>
    <dgm:pt modelId="{17B7DF6A-B146-44FE-A290-115C3B28A60E}" type="pres">
      <dgm:prSet presAssocID="{67D4179B-25BF-4A3B-B6C0-6422841CFFC5}" presName="negSpace" presStyleCnt="0"/>
      <dgm:spPr/>
    </dgm:pt>
    <dgm:pt modelId="{F084E2DD-83AE-4856-95F5-71BA05C5F004}" type="pres">
      <dgm:prSet presAssocID="{67D4179B-25BF-4A3B-B6C0-6422841CFFC5}" presName="circle" presStyleLbl="node1" presStyleIdx="0" presStyleCnt="1" custScaleX="88500" custScaleY="88500" custLinFactNeighborX="52539" custLinFactNeighborY="24947"/>
      <dgm:spPr/>
    </dgm:pt>
  </dgm:ptLst>
  <dgm:cxnLst>
    <dgm:cxn modelId="{C7346407-A07C-401E-9EF6-DE99B6681725}" srcId="{67D4179B-25BF-4A3B-B6C0-6422841CFFC5}" destId="{5BE1CD06-A393-4F0A-8E33-8B86B79E76EF}" srcOrd="0" destOrd="0" parTransId="{844C0E0B-8E74-41C8-B704-8D2616727A1E}" sibTransId="{86EFE7BD-FCDE-4D7A-87B1-AFFDC0A5141D}"/>
    <dgm:cxn modelId="{34B67A52-4B7A-4A6A-99B4-91702320B9A1}" type="presOf" srcId="{67D4179B-25BF-4A3B-B6C0-6422841CFFC5}" destId="{F084E2DD-83AE-4856-95F5-71BA05C5F004}" srcOrd="0" destOrd="0" presId="urn:microsoft.com/office/officeart/2005/8/layout/hList9"/>
    <dgm:cxn modelId="{8D4CBD9C-A76D-433F-B72B-AABAD89E63FA}" type="presOf" srcId="{2358BACB-8025-48D0-A905-63380145CBD7}" destId="{BB86AA58-81AF-48F0-BC63-059BCA040152}" srcOrd="0" destOrd="0" presId="urn:microsoft.com/office/officeart/2005/8/layout/hList9"/>
    <dgm:cxn modelId="{FBB033CB-3ABA-4784-ADD8-2E750EB0399E}" type="presOf" srcId="{5BE1CD06-A393-4F0A-8E33-8B86B79E76EF}" destId="{B127F6A1-1955-492F-98F9-33FE3C5981A4}" srcOrd="0" destOrd="0" presId="urn:microsoft.com/office/officeart/2005/8/layout/hList9"/>
    <dgm:cxn modelId="{405B95EF-BD65-431B-AE3D-B4D1D3956769}" type="presOf" srcId="{5BE1CD06-A393-4F0A-8E33-8B86B79E76EF}" destId="{13604ABB-7E7D-4DDC-8272-D4531FEA649F}" srcOrd="1" destOrd="0" presId="urn:microsoft.com/office/officeart/2005/8/layout/hList9"/>
    <dgm:cxn modelId="{9AC45DF2-2C10-417F-89D3-C3202155C0B9}" srcId="{2358BACB-8025-48D0-A905-63380145CBD7}" destId="{67D4179B-25BF-4A3B-B6C0-6422841CFFC5}" srcOrd="0" destOrd="0" parTransId="{3E47E0FA-A5AB-4555-8CDE-D8F15D9502BF}" sibTransId="{D96A86D9-73BF-48DE-BE6B-1E1EE42B9D14}"/>
    <dgm:cxn modelId="{72A24E8E-4E41-47F3-B525-B98E5783EF9A}" type="presParOf" srcId="{BB86AA58-81AF-48F0-BC63-059BCA040152}" destId="{B3BA3AB5-DFE3-4747-8D3A-2E2FE5D587F5}" srcOrd="0" destOrd="0" presId="urn:microsoft.com/office/officeart/2005/8/layout/hList9"/>
    <dgm:cxn modelId="{4BB3F54C-0BCE-4233-807E-1B2C65EAD799}" type="presParOf" srcId="{BB86AA58-81AF-48F0-BC63-059BCA040152}" destId="{14B74649-2820-49E3-B080-CF2ACCC7E076}" srcOrd="1" destOrd="0" presId="urn:microsoft.com/office/officeart/2005/8/layout/hList9"/>
    <dgm:cxn modelId="{BEEC63D6-B3E1-4F82-9D38-D603F7568574}" type="presParOf" srcId="{14B74649-2820-49E3-B080-CF2ACCC7E076}" destId="{A8A3A80E-8D4A-471A-A9F9-0241B94C27B8}" srcOrd="0" destOrd="0" presId="urn:microsoft.com/office/officeart/2005/8/layout/hList9"/>
    <dgm:cxn modelId="{0847BD8D-6869-4C5F-9AAC-EAB27636871C}" type="presParOf" srcId="{14B74649-2820-49E3-B080-CF2ACCC7E076}" destId="{2B018728-4930-4ABF-8D49-EDC438CC538D}" srcOrd="1" destOrd="0" presId="urn:microsoft.com/office/officeart/2005/8/layout/hList9"/>
    <dgm:cxn modelId="{A603A28F-CA97-44A4-9976-EDA2D139AA3F}" type="presParOf" srcId="{2B018728-4930-4ABF-8D49-EDC438CC538D}" destId="{B127F6A1-1955-492F-98F9-33FE3C5981A4}" srcOrd="0" destOrd="0" presId="urn:microsoft.com/office/officeart/2005/8/layout/hList9"/>
    <dgm:cxn modelId="{2ACC2E47-FFA5-4D97-913F-6926C9605BCD}" type="presParOf" srcId="{2B018728-4930-4ABF-8D49-EDC438CC538D}" destId="{13604ABB-7E7D-4DDC-8272-D4531FEA649F}" srcOrd="1" destOrd="0" presId="urn:microsoft.com/office/officeart/2005/8/layout/hList9"/>
    <dgm:cxn modelId="{91BB782E-F9BB-458E-9087-C733109D5EC7}" type="presParOf" srcId="{BB86AA58-81AF-48F0-BC63-059BCA040152}" destId="{17B7DF6A-B146-44FE-A290-115C3B28A60E}" srcOrd="2" destOrd="0" presId="urn:microsoft.com/office/officeart/2005/8/layout/hList9"/>
    <dgm:cxn modelId="{6E1B835F-5083-4ED8-A5FB-3DB5F67240D8}" type="presParOf" srcId="{BB86AA58-81AF-48F0-BC63-059BCA040152}" destId="{F084E2DD-83AE-4856-95F5-71BA05C5F004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58BACB-8025-48D0-A905-63380145CBD7}" type="doc">
      <dgm:prSet loTypeId="urn:microsoft.com/office/officeart/2005/8/layout/hList9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PE"/>
        </a:p>
      </dgm:t>
    </dgm:pt>
    <dgm:pt modelId="{67D4179B-25BF-4A3B-B6C0-6422841CFFC5}">
      <dgm:prSet phldrT="[Texto]" custT="1"/>
      <dgm:spPr>
        <a:xfrm>
          <a:off x="391" y="68418"/>
          <a:ext cx="696282" cy="696282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es-PE" sz="16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60</a:t>
          </a:r>
          <a:r>
            <a:rPr lang="es-PE" sz="2300" dirty="0">
              <a:latin typeface="Calibri" panose="020F0502020204030204"/>
              <a:ea typeface="+mn-ea"/>
              <a:cs typeface="+mn-cs"/>
            </a:rPr>
            <a:t> </a:t>
          </a:r>
          <a:r>
            <a:rPr lang="es-PE" sz="850" b="1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gm:t>
    </dgm:pt>
    <dgm:pt modelId="{3E47E0FA-A5AB-4555-8CDE-D8F15D9502BF}" type="parTrans" cxnId="{9AC45DF2-2C10-417F-89D3-C3202155C0B9}">
      <dgm:prSet/>
      <dgm:spPr/>
      <dgm:t>
        <a:bodyPr/>
        <a:lstStyle/>
        <a:p>
          <a:endParaRPr lang="es-PE"/>
        </a:p>
      </dgm:t>
    </dgm:pt>
    <dgm:pt modelId="{D96A86D9-73BF-48DE-BE6B-1E1EE42B9D14}" type="sibTrans" cxnId="{9AC45DF2-2C10-417F-89D3-C3202155C0B9}">
      <dgm:prSet/>
      <dgm:spPr/>
      <dgm:t>
        <a:bodyPr/>
        <a:lstStyle/>
        <a:p>
          <a:endParaRPr lang="es-PE"/>
        </a:p>
      </dgm:t>
    </dgm:pt>
    <dgm:pt modelId="{5BE1CD06-A393-4F0A-8E33-8B86B79E76EF}">
      <dgm:prSet phldrT="[Texto]" custT="1"/>
      <dgm:spPr>
        <a:xfrm>
          <a:off x="557417" y="346931"/>
          <a:ext cx="1044424" cy="696631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s-PE" sz="1400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rPr>
            <a:t>PDT 3520 Notarios</a:t>
          </a:r>
          <a:endParaRPr lang="es-PE" sz="14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44C0E0B-8E74-41C8-B704-8D2616727A1E}" type="parTrans" cxnId="{C7346407-A07C-401E-9EF6-DE99B6681725}">
      <dgm:prSet/>
      <dgm:spPr/>
      <dgm:t>
        <a:bodyPr/>
        <a:lstStyle/>
        <a:p>
          <a:endParaRPr lang="es-PE"/>
        </a:p>
      </dgm:t>
    </dgm:pt>
    <dgm:pt modelId="{86EFE7BD-FCDE-4D7A-87B1-AFFDC0A5141D}" type="sibTrans" cxnId="{C7346407-A07C-401E-9EF6-DE99B6681725}">
      <dgm:prSet/>
      <dgm:spPr/>
      <dgm:t>
        <a:bodyPr/>
        <a:lstStyle/>
        <a:p>
          <a:endParaRPr lang="es-PE"/>
        </a:p>
      </dgm:t>
    </dgm:pt>
    <dgm:pt modelId="{BB86AA58-81AF-48F0-BC63-059BCA040152}" type="pres">
      <dgm:prSet presAssocID="{2358BACB-8025-48D0-A905-63380145CBD7}" presName="list" presStyleCnt="0">
        <dgm:presLayoutVars>
          <dgm:dir/>
          <dgm:animLvl val="lvl"/>
        </dgm:presLayoutVars>
      </dgm:prSet>
      <dgm:spPr/>
    </dgm:pt>
    <dgm:pt modelId="{B3BA3AB5-DFE3-4747-8D3A-2E2FE5D587F5}" type="pres">
      <dgm:prSet presAssocID="{67D4179B-25BF-4A3B-B6C0-6422841CFFC5}" presName="posSpace" presStyleCnt="0"/>
      <dgm:spPr/>
    </dgm:pt>
    <dgm:pt modelId="{14B74649-2820-49E3-B080-CF2ACCC7E076}" type="pres">
      <dgm:prSet presAssocID="{67D4179B-25BF-4A3B-B6C0-6422841CFFC5}" presName="vertFlow" presStyleCnt="0"/>
      <dgm:spPr/>
    </dgm:pt>
    <dgm:pt modelId="{A8A3A80E-8D4A-471A-A9F9-0241B94C27B8}" type="pres">
      <dgm:prSet presAssocID="{67D4179B-25BF-4A3B-B6C0-6422841CFFC5}" presName="topSpace" presStyleCnt="0"/>
      <dgm:spPr/>
    </dgm:pt>
    <dgm:pt modelId="{2B018728-4930-4ABF-8D49-EDC438CC538D}" type="pres">
      <dgm:prSet presAssocID="{67D4179B-25BF-4A3B-B6C0-6422841CFFC5}" presName="firstComp" presStyleCnt="0"/>
      <dgm:spPr/>
    </dgm:pt>
    <dgm:pt modelId="{B127F6A1-1955-492F-98F9-33FE3C5981A4}" type="pres">
      <dgm:prSet presAssocID="{67D4179B-25BF-4A3B-B6C0-6422841CFFC5}" presName="firstChild" presStyleLbl="bgAccFollowNode1" presStyleIdx="0" presStyleCnt="1" custScaleX="135472" custScaleY="93897" custLinFactNeighborX="-52534" custLinFactNeighborY="-21504"/>
      <dgm:spPr/>
    </dgm:pt>
    <dgm:pt modelId="{13604ABB-7E7D-4DDC-8272-D4531FEA649F}" type="pres">
      <dgm:prSet presAssocID="{67D4179B-25BF-4A3B-B6C0-6422841CFFC5}" presName="firstChildTx" presStyleLbl="bgAccFollowNode1" presStyleIdx="0" presStyleCnt="1">
        <dgm:presLayoutVars>
          <dgm:bulletEnabled val="1"/>
        </dgm:presLayoutVars>
      </dgm:prSet>
      <dgm:spPr/>
    </dgm:pt>
    <dgm:pt modelId="{17B7DF6A-B146-44FE-A290-115C3B28A60E}" type="pres">
      <dgm:prSet presAssocID="{67D4179B-25BF-4A3B-B6C0-6422841CFFC5}" presName="negSpace" presStyleCnt="0"/>
      <dgm:spPr/>
    </dgm:pt>
    <dgm:pt modelId="{F084E2DD-83AE-4856-95F5-71BA05C5F004}" type="pres">
      <dgm:prSet presAssocID="{67D4179B-25BF-4A3B-B6C0-6422841CFFC5}" presName="circle" presStyleLbl="node1" presStyleIdx="0" presStyleCnt="1" custScaleX="88500" custScaleY="88500" custLinFactNeighborX="53092" custLinFactNeighborY="25779"/>
      <dgm:spPr/>
    </dgm:pt>
  </dgm:ptLst>
  <dgm:cxnLst>
    <dgm:cxn modelId="{C7346407-A07C-401E-9EF6-DE99B6681725}" srcId="{67D4179B-25BF-4A3B-B6C0-6422841CFFC5}" destId="{5BE1CD06-A393-4F0A-8E33-8B86B79E76EF}" srcOrd="0" destOrd="0" parTransId="{844C0E0B-8E74-41C8-B704-8D2616727A1E}" sibTransId="{86EFE7BD-FCDE-4D7A-87B1-AFFDC0A5141D}"/>
    <dgm:cxn modelId="{34B67A52-4B7A-4A6A-99B4-91702320B9A1}" type="presOf" srcId="{67D4179B-25BF-4A3B-B6C0-6422841CFFC5}" destId="{F084E2DD-83AE-4856-95F5-71BA05C5F004}" srcOrd="0" destOrd="0" presId="urn:microsoft.com/office/officeart/2005/8/layout/hList9"/>
    <dgm:cxn modelId="{8D4CBD9C-A76D-433F-B72B-AABAD89E63FA}" type="presOf" srcId="{2358BACB-8025-48D0-A905-63380145CBD7}" destId="{BB86AA58-81AF-48F0-BC63-059BCA040152}" srcOrd="0" destOrd="0" presId="urn:microsoft.com/office/officeart/2005/8/layout/hList9"/>
    <dgm:cxn modelId="{FBB033CB-3ABA-4784-ADD8-2E750EB0399E}" type="presOf" srcId="{5BE1CD06-A393-4F0A-8E33-8B86B79E76EF}" destId="{B127F6A1-1955-492F-98F9-33FE3C5981A4}" srcOrd="0" destOrd="0" presId="urn:microsoft.com/office/officeart/2005/8/layout/hList9"/>
    <dgm:cxn modelId="{405B95EF-BD65-431B-AE3D-B4D1D3956769}" type="presOf" srcId="{5BE1CD06-A393-4F0A-8E33-8B86B79E76EF}" destId="{13604ABB-7E7D-4DDC-8272-D4531FEA649F}" srcOrd="1" destOrd="0" presId="urn:microsoft.com/office/officeart/2005/8/layout/hList9"/>
    <dgm:cxn modelId="{9AC45DF2-2C10-417F-89D3-C3202155C0B9}" srcId="{2358BACB-8025-48D0-A905-63380145CBD7}" destId="{67D4179B-25BF-4A3B-B6C0-6422841CFFC5}" srcOrd="0" destOrd="0" parTransId="{3E47E0FA-A5AB-4555-8CDE-D8F15D9502BF}" sibTransId="{D96A86D9-73BF-48DE-BE6B-1E1EE42B9D14}"/>
    <dgm:cxn modelId="{72A24E8E-4E41-47F3-B525-B98E5783EF9A}" type="presParOf" srcId="{BB86AA58-81AF-48F0-BC63-059BCA040152}" destId="{B3BA3AB5-DFE3-4747-8D3A-2E2FE5D587F5}" srcOrd="0" destOrd="0" presId="urn:microsoft.com/office/officeart/2005/8/layout/hList9"/>
    <dgm:cxn modelId="{4BB3F54C-0BCE-4233-807E-1B2C65EAD799}" type="presParOf" srcId="{BB86AA58-81AF-48F0-BC63-059BCA040152}" destId="{14B74649-2820-49E3-B080-CF2ACCC7E076}" srcOrd="1" destOrd="0" presId="urn:microsoft.com/office/officeart/2005/8/layout/hList9"/>
    <dgm:cxn modelId="{BEEC63D6-B3E1-4F82-9D38-D603F7568574}" type="presParOf" srcId="{14B74649-2820-49E3-B080-CF2ACCC7E076}" destId="{A8A3A80E-8D4A-471A-A9F9-0241B94C27B8}" srcOrd="0" destOrd="0" presId="urn:microsoft.com/office/officeart/2005/8/layout/hList9"/>
    <dgm:cxn modelId="{0847BD8D-6869-4C5F-9AAC-EAB27636871C}" type="presParOf" srcId="{14B74649-2820-49E3-B080-CF2ACCC7E076}" destId="{2B018728-4930-4ABF-8D49-EDC438CC538D}" srcOrd="1" destOrd="0" presId="urn:microsoft.com/office/officeart/2005/8/layout/hList9"/>
    <dgm:cxn modelId="{A603A28F-CA97-44A4-9976-EDA2D139AA3F}" type="presParOf" srcId="{2B018728-4930-4ABF-8D49-EDC438CC538D}" destId="{B127F6A1-1955-492F-98F9-33FE3C5981A4}" srcOrd="0" destOrd="0" presId="urn:microsoft.com/office/officeart/2005/8/layout/hList9"/>
    <dgm:cxn modelId="{2ACC2E47-FFA5-4D97-913F-6926C9605BCD}" type="presParOf" srcId="{2B018728-4930-4ABF-8D49-EDC438CC538D}" destId="{13604ABB-7E7D-4DDC-8272-D4531FEA649F}" srcOrd="1" destOrd="0" presId="urn:microsoft.com/office/officeart/2005/8/layout/hList9"/>
    <dgm:cxn modelId="{91BB782E-F9BB-458E-9087-C733109D5EC7}" type="presParOf" srcId="{BB86AA58-81AF-48F0-BC63-059BCA040152}" destId="{17B7DF6A-B146-44FE-A290-115C3B28A60E}" srcOrd="2" destOrd="0" presId="urn:microsoft.com/office/officeart/2005/8/layout/hList9"/>
    <dgm:cxn modelId="{6E1B835F-5083-4ED8-A5FB-3DB5F67240D8}" type="presParOf" srcId="{BB86AA58-81AF-48F0-BC63-059BCA040152}" destId="{F084E2DD-83AE-4856-95F5-71BA05C5F004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58BACB-8025-48D0-A905-63380145CBD7}" type="doc">
      <dgm:prSet loTypeId="urn:microsoft.com/office/officeart/2005/8/layout/hList9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PE"/>
        </a:p>
      </dgm:t>
    </dgm:pt>
    <dgm:pt modelId="{67D4179B-25BF-4A3B-B6C0-6422841CFFC5}">
      <dgm:prSet phldrT="[Texto]" custT="1"/>
      <dgm:spPr>
        <a:xfrm>
          <a:off x="391" y="68418"/>
          <a:ext cx="696282" cy="696282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es-PE" sz="2300" dirty="0">
              <a:latin typeface="Calibri" panose="020F0502020204030204"/>
              <a:ea typeface="+mn-ea"/>
              <a:cs typeface="+mn-cs"/>
            </a:rPr>
            <a:t>16</a:t>
          </a:r>
        </a:p>
      </dgm:t>
    </dgm:pt>
    <dgm:pt modelId="{3E47E0FA-A5AB-4555-8CDE-D8F15D9502BF}" type="parTrans" cxnId="{9AC45DF2-2C10-417F-89D3-C3202155C0B9}">
      <dgm:prSet/>
      <dgm:spPr/>
      <dgm:t>
        <a:bodyPr/>
        <a:lstStyle/>
        <a:p>
          <a:endParaRPr lang="es-PE"/>
        </a:p>
      </dgm:t>
    </dgm:pt>
    <dgm:pt modelId="{D96A86D9-73BF-48DE-BE6B-1E1EE42B9D14}" type="sibTrans" cxnId="{9AC45DF2-2C10-417F-89D3-C3202155C0B9}">
      <dgm:prSet/>
      <dgm:spPr/>
      <dgm:t>
        <a:bodyPr/>
        <a:lstStyle/>
        <a:p>
          <a:endParaRPr lang="es-PE"/>
        </a:p>
      </dgm:t>
    </dgm:pt>
    <dgm:pt modelId="{5BE1CD06-A393-4F0A-8E33-8B86B79E76EF}">
      <dgm:prSet phldrT="[Texto]" custT="1"/>
      <dgm:spPr>
        <a:xfrm>
          <a:off x="557417" y="346931"/>
          <a:ext cx="1044424" cy="696631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s-PE" sz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gm:t>
    </dgm:pt>
    <dgm:pt modelId="{844C0E0B-8E74-41C8-B704-8D2616727A1E}" type="parTrans" cxnId="{C7346407-A07C-401E-9EF6-DE99B6681725}">
      <dgm:prSet/>
      <dgm:spPr/>
      <dgm:t>
        <a:bodyPr/>
        <a:lstStyle/>
        <a:p>
          <a:endParaRPr lang="es-PE"/>
        </a:p>
      </dgm:t>
    </dgm:pt>
    <dgm:pt modelId="{86EFE7BD-FCDE-4D7A-87B1-AFFDC0A5141D}" type="sibTrans" cxnId="{C7346407-A07C-401E-9EF6-DE99B6681725}">
      <dgm:prSet/>
      <dgm:spPr/>
      <dgm:t>
        <a:bodyPr/>
        <a:lstStyle/>
        <a:p>
          <a:endParaRPr lang="es-PE"/>
        </a:p>
      </dgm:t>
    </dgm:pt>
    <dgm:pt modelId="{BB86AA58-81AF-48F0-BC63-059BCA040152}" type="pres">
      <dgm:prSet presAssocID="{2358BACB-8025-48D0-A905-63380145CBD7}" presName="list" presStyleCnt="0">
        <dgm:presLayoutVars>
          <dgm:dir/>
          <dgm:animLvl val="lvl"/>
        </dgm:presLayoutVars>
      </dgm:prSet>
      <dgm:spPr/>
    </dgm:pt>
    <dgm:pt modelId="{B3BA3AB5-DFE3-4747-8D3A-2E2FE5D587F5}" type="pres">
      <dgm:prSet presAssocID="{67D4179B-25BF-4A3B-B6C0-6422841CFFC5}" presName="posSpace" presStyleCnt="0"/>
      <dgm:spPr/>
    </dgm:pt>
    <dgm:pt modelId="{14B74649-2820-49E3-B080-CF2ACCC7E076}" type="pres">
      <dgm:prSet presAssocID="{67D4179B-25BF-4A3B-B6C0-6422841CFFC5}" presName="vertFlow" presStyleCnt="0"/>
      <dgm:spPr/>
    </dgm:pt>
    <dgm:pt modelId="{A8A3A80E-8D4A-471A-A9F9-0241B94C27B8}" type="pres">
      <dgm:prSet presAssocID="{67D4179B-25BF-4A3B-B6C0-6422841CFFC5}" presName="topSpace" presStyleCnt="0"/>
      <dgm:spPr/>
    </dgm:pt>
    <dgm:pt modelId="{2B018728-4930-4ABF-8D49-EDC438CC538D}" type="pres">
      <dgm:prSet presAssocID="{67D4179B-25BF-4A3B-B6C0-6422841CFFC5}" presName="firstComp" presStyleCnt="0"/>
      <dgm:spPr/>
    </dgm:pt>
    <dgm:pt modelId="{B127F6A1-1955-492F-98F9-33FE3C5981A4}" type="pres">
      <dgm:prSet presAssocID="{67D4179B-25BF-4A3B-B6C0-6422841CFFC5}" presName="firstChild" presStyleLbl="bgAccFollowNode1" presStyleIdx="0" presStyleCnt="1" custScaleX="89645" custScaleY="60973" custLinFactNeighborX="-28172" custLinFactNeighborY="245"/>
      <dgm:spPr/>
    </dgm:pt>
    <dgm:pt modelId="{13604ABB-7E7D-4DDC-8272-D4531FEA649F}" type="pres">
      <dgm:prSet presAssocID="{67D4179B-25BF-4A3B-B6C0-6422841CFFC5}" presName="firstChildTx" presStyleLbl="bgAccFollowNode1" presStyleIdx="0" presStyleCnt="1">
        <dgm:presLayoutVars>
          <dgm:bulletEnabled val="1"/>
        </dgm:presLayoutVars>
      </dgm:prSet>
      <dgm:spPr/>
    </dgm:pt>
    <dgm:pt modelId="{17B7DF6A-B146-44FE-A290-115C3B28A60E}" type="pres">
      <dgm:prSet presAssocID="{67D4179B-25BF-4A3B-B6C0-6422841CFFC5}" presName="negSpace" presStyleCnt="0"/>
      <dgm:spPr/>
    </dgm:pt>
    <dgm:pt modelId="{F084E2DD-83AE-4856-95F5-71BA05C5F004}" type="pres">
      <dgm:prSet presAssocID="{67D4179B-25BF-4A3B-B6C0-6422841CFFC5}" presName="circle" presStyleLbl="node1" presStyleIdx="0" presStyleCnt="1" custScaleX="67956" custScaleY="63512" custLinFactNeighborX="5681" custLinFactNeighborY="4051"/>
      <dgm:spPr/>
    </dgm:pt>
  </dgm:ptLst>
  <dgm:cxnLst>
    <dgm:cxn modelId="{C7346407-A07C-401E-9EF6-DE99B6681725}" srcId="{67D4179B-25BF-4A3B-B6C0-6422841CFFC5}" destId="{5BE1CD06-A393-4F0A-8E33-8B86B79E76EF}" srcOrd="0" destOrd="0" parTransId="{844C0E0B-8E74-41C8-B704-8D2616727A1E}" sibTransId="{86EFE7BD-FCDE-4D7A-87B1-AFFDC0A5141D}"/>
    <dgm:cxn modelId="{34B67A52-4B7A-4A6A-99B4-91702320B9A1}" type="presOf" srcId="{67D4179B-25BF-4A3B-B6C0-6422841CFFC5}" destId="{F084E2DD-83AE-4856-95F5-71BA05C5F004}" srcOrd="0" destOrd="0" presId="urn:microsoft.com/office/officeart/2005/8/layout/hList9"/>
    <dgm:cxn modelId="{8D4CBD9C-A76D-433F-B72B-AABAD89E63FA}" type="presOf" srcId="{2358BACB-8025-48D0-A905-63380145CBD7}" destId="{BB86AA58-81AF-48F0-BC63-059BCA040152}" srcOrd="0" destOrd="0" presId="urn:microsoft.com/office/officeart/2005/8/layout/hList9"/>
    <dgm:cxn modelId="{FBB033CB-3ABA-4784-ADD8-2E750EB0399E}" type="presOf" srcId="{5BE1CD06-A393-4F0A-8E33-8B86B79E76EF}" destId="{B127F6A1-1955-492F-98F9-33FE3C5981A4}" srcOrd="0" destOrd="0" presId="urn:microsoft.com/office/officeart/2005/8/layout/hList9"/>
    <dgm:cxn modelId="{405B95EF-BD65-431B-AE3D-B4D1D3956769}" type="presOf" srcId="{5BE1CD06-A393-4F0A-8E33-8B86B79E76EF}" destId="{13604ABB-7E7D-4DDC-8272-D4531FEA649F}" srcOrd="1" destOrd="0" presId="urn:microsoft.com/office/officeart/2005/8/layout/hList9"/>
    <dgm:cxn modelId="{9AC45DF2-2C10-417F-89D3-C3202155C0B9}" srcId="{2358BACB-8025-48D0-A905-63380145CBD7}" destId="{67D4179B-25BF-4A3B-B6C0-6422841CFFC5}" srcOrd="0" destOrd="0" parTransId="{3E47E0FA-A5AB-4555-8CDE-D8F15D9502BF}" sibTransId="{D96A86D9-73BF-48DE-BE6B-1E1EE42B9D14}"/>
    <dgm:cxn modelId="{72A24E8E-4E41-47F3-B525-B98E5783EF9A}" type="presParOf" srcId="{BB86AA58-81AF-48F0-BC63-059BCA040152}" destId="{B3BA3AB5-DFE3-4747-8D3A-2E2FE5D587F5}" srcOrd="0" destOrd="0" presId="urn:microsoft.com/office/officeart/2005/8/layout/hList9"/>
    <dgm:cxn modelId="{4BB3F54C-0BCE-4233-807E-1B2C65EAD799}" type="presParOf" srcId="{BB86AA58-81AF-48F0-BC63-059BCA040152}" destId="{14B74649-2820-49E3-B080-CF2ACCC7E076}" srcOrd="1" destOrd="0" presId="urn:microsoft.com/office/officeart/2005/8/layout/hList9"/>
    <dgm:cxn modelId="{BEEC63D6-B3E1-4F82-9D38-D603F7568574}" type="presParOf" srcId="{14B74649-2820-49E3-B080-CF2ACCC7E076}" destId="{A8A3A80E-8D4A-471A-A9F9-0241B94C27B8}" srcOrd="0" destOrd="0" presId="urn:microsoft.com/office/officeart/2005/8/layout/hList9"/>
    <dgm:cxn modelId="{0847BD8D-6869-4C5F-9AAC-EAB27636871C}" type="presParOf" srcId="{14B74649-2820-49E3-B080-CF2ACCC7E076}" destId="{2B018728-4930-4ABF-8D49-EDC438CC538D}" srcOrd="1" destOrd="0" presId="urn:microsoft.com/office/officeart/2005/8/layout/hList9"/>
    <dgm:cxn modelId="{A603A28F-CA97-44A4-9976-EDA2D139AA3F}" type="presParOf" srcId="{2B018728-4930-4ABF-8D49-EDC438CC538D}" destId="{B127F6A1-1955-492F-98F9-33FE3C5981A4}" srcOrd="0" destOrd="0" presId="urn:microsoft.com/office/officeart/2005/8/layout/hList9"/>
    <dgm:cxn modelId="{2ACC2E47-FFA5-4D97-913F-6926C9605BCD}" type="presParOf" srcId="{2B018728-4930-4ABF-8D49-EDC438CC538D}" destId="{13604ABB-7E7D-4DDC-8272-D4531FEA649F}" srcOrd="1" destOrd="0" presId="urn:microsoft.com/office/officeart/2005/8/layout/hList9"/>
    <dgm:cxn modelId="{91BB782E-F9BB-458E-9087-C733109D5EC7}" type="presParOf" srcId="{BB86AA58-81AF-48F0-BC63-059BCA040152}" destId="{17B7DF6A-B146-44FE-A290-115C3B28A60E}" srcOrd="2" destOrd="0" presId="urn:microsoft.com/office/officeart/2005/8/layout/hList9"/>
    <dgm:cxn modelId="{6E1B835F-5083-4ED8-A5FB-3DB5F67240D8}" type="presParOf" srcId="{BB86AA58-81AF-48F0-BC63-059BCA040152}" destId="{F084E2DD-83AE-4856-95F5-71BA05C5F004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358BACB-8025-48D0-A905-63380145CBD7}" type="doc">
      <dgm:prSet loTypeId="urn:microsoft.com/office/officeart/2005/8/layout/hList9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PE"/>
        </a:p>
      </dgm:t>
    </dgm:pt>
    <dgm:pt modelId="{67D4179B-25BF-4A3B-B6C0-6422841CFFC5}">
      <dgm:prSet phldrT="[Texto]" custT="1"/>
      <dgm:spPr>
        <a:xfrm>
          <a:off x="391" y="68418"/>
          <a:ext cx="696282" cy="696282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es-PE" sz="18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16</a:t>
          </a:r>
        </a:p>
      </dgm:t>
    </dgm:pt>
    <dgm:pt modelId="{3E47E0FA-A5AB-4555-8CDE-D8F15D9502BF}" type="parTrans" cxnId="{9AC45DF2-2C10-417F-89D3-C3202155C0B9}">
      <dgm:prSet/>
      <dgm:spPr/>
      <dgm:t>
        <a:bodyPr/>
        <a:lstStyle/>
        <a:p>
          <a:endParaRPr lang="es-PE"/>
        </a:p>
      </dgm:t>
    </dgm:pt>
    <dgm:pt modelId="{D96A86D9-73BF-48DE-BE6B-1E1EE42B9D14}" type="sibTrans" cxnId="{9AC45DF2-2C10-417F-89D3-C3202155C0B9}">
      <dgm:prSet/>
      <dgm:spPr/>
      <dgm:t>
        <a:bodyPr/>
        <a:lstStyle/>
        <a:p>
          <a:endParaRPr lang="es-PE"/>
        </a:p>
      </dgm:t>
    </dgm:pt>
    <dgm:pt modelId="{5BE1CD06-A393-4F0A-8E33-8B86B79E76EF}">
      <dgm:prSet phldrT="[Texto]" custT="1"/>
      <dgm:spPr>
        <a:xfrm>
          <a:off x="557417" y="346931"/>
          <a:ext cx="1044424" cy="696631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es-PE" sz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gm:t>
    </dgm:pt>
    <dgm:pt modelId="{844C0E0B-8E74-41C8-B704-8D2616727A1E}" type="parTrans" cxnId="{C7346407-A07C-401E-9EF6-DE99B6681725}">
      <dgm:prSet/>
      <dgm:spPr/>
      <dgm:t>
        <a:bodyPr/>
        <a:lstStyle/>
        <a:p>
          <a:endParaRPr lang="es-PE"/>
        </a:p>
      </dgm:t>
    </dgm:pt>
    <dgm:pt modelId="{86EFE7BD-FCDE-4D7A-87B1-AFFDC0A5141D}" type="sibTrans" cxnId="{C7346407-A07C-401E-9EF6-DE99B6681725}">
      <dgm:prSet/>
      <dgm:spPr/>
      <dgm:t>
        <a:bodyPr/>
        <a:lstStyle/>
        <a:p>
          <a:endParaRPr lang="es-PE"/>
        </a:p>
      </dgm:t>
    </dgm:pt>
    <dgm:pt modelId="{BB86AA58-81AF-48F0-BC63-059BCA040152}" type="pres">
      <dgm:prSet presAssocID="{2358BACB-8025-48D0-A905-63380145CBD7}" presName="list" presStyleCnt="0">
        <dgm:presLayoutVars>
          <dgm:dir/>
          <dgm:animLvl val="lvl"/>
        </dgm:presLayoutVars>
      </dgm:prSet>
      <dgm:spPr/>
    </dgm:pt>
    <dgm:pt modelId="{B3BA3AB5-DFE3-4747-8D3A-2E2FE5D587F5}" type="pres">
      <dgm:prSet presAssocID="{67D4179B-25BF-4A3B-B6C0-6422841CFFC5}" presName="posSpace" presStyleCnt="0"/>
      <dgm:spPr/>
    </dgm:pt>
    <dgm:pt modelId="{14B74649-2820-49E3-B080-CF2ACCC7E076}" type="pres">
      <dgm:prSet presAssocID="{67D4179B-25BF-4A3B-B6C0-6422841CFFC5}" presName="vertFlow" presStyleCnt="0"/>
      <dgm:spPr/>
    </dgm:pt>
    <dgm:pt modelId="{A8A3A80E-8D4A-471A-A9F9-0241B94C27B8}" type="pres">
      <dgm:prSet presAssocID="{67D4179B-25BF-4A3B-B6C0-6422841CFFC5}" presName="topSpace" presStyleCnt="0"/>
      <dgm:spPr/>
    </dgm:pt>
    <dgm:pt modelId="{2B018728-4930-4ABF-8D49-EDC438CC538D}" type="pres">
      <dgm:prSet presAssocID="{67D4179B-25BF-4A3B-B6C0-6422841CFFC5}" presName="firstComp" presStyleCnt="0"/>
      <dgm:spPr/>
    </dgm:pt>
    <dgm:pt modelId="{B127F6A1-1955-492F-98F9-33FE3C5981A4}" type="pres">
      <dgm:prSet presAssocID="{67D4179B-25BF-4A3B-B6C0-6422841CFFC5}" presName="firstChild" presStyleLbl="bgAccFollowNode1" presStyleIdx="0" presStyleCnt="1" custLinFactNeighborX="11955" custLinFactNeighborY="-1344"/>
      <dgm:spPr/>
    </dgm:pt>
    <dgm:pt modelId="{13604ABB-7E7D-4DDC-8272-D4531FEA649F}" type="pres">
      <dgm:prSet presAssocID="{67D4179B-25BF-4A3B-B6C0-6422841CFFC5}" presName="firstChildTx" presStyleLbl="bgAccFollowNode1" presStyleIdx="0" presStyleCnt="1">
        <dgm:presLayoutVars>
          <dgm:bulletEnabled val="1"/>
        </dgm:presLayoutVars>
      </dgm:prSet>
      <dgm:spPr/>
    </dgm:pt>
    <dgm:pt modelId="{17B7DF6A-B146-44FE-A290-115C3B28A60E}" type="pres">
      <dgm:prSet presAssocID="{67D4179B-25BF-4A3B-B6C0-6422841CFFC5}" presName="negSpace" presStyleCnt="0"/>
      <dgm:spPr/>
    </dgm:pt>
    <dgm:pt modelId="{F084E2DD-83AE-4856-95F5-71BA05C5F004}" type="pres">
      <dgm:prSet presAssocID="{67D4179B-25BF-4A3B-B6C0-6422841CFFC5}" presName="circle" presStyleLbl="node1" presStyleIdx="0" presStyleCnt="1"/>
      <dgm:spPr/>
    </dgm:pt>
  </dgm:ptLst>
  <dgm:cxnLst>
    <dgm:cxn modelId="{C7346407-A07C-401E-9EF6-DE99B6681725}" srcId="{67D4179B-25BF-4A3B-B6C0-6422841CFFC5}" destId="{5BE1CD06-A393-4F0A-8E33-8B86B79E76EF}" srcOrd="0" destOrd="0" parTransId="{844C0E0B-8E74-41C8-B704-8D2616727A1E}" sibTransId="{86EFE7BD-FCDE-4D7A-87B1-AFFDC0A5141D}"/>
    <dgm:cxn modelId="{34B67A52-4B7A-4A6A-99B4-91702320B9A1}" type="presOf" srcId="{67D4179B-25BF-4A3B-B6C0-6422841CFFC5}" destId="{F084E2DD-83AE-4856-95F5-71BA05C5F004}" srcOrd="0" destOrd="0" presId="urn:microsoft.com/office/officeart/2005/8/layout/hList9"/>
    <dgm:cxn modelId="{8D4CBD9C-A76D-433F-B72B-AABAD89E63FA}" type="presOf" srcId="{2358BACB-8025-48D0-A905-63380145CBD7}" destId="{BB86AA58-81AF-48F0-BC63-059BCA040152}" srcOrd="0" destOrd="0" presId="urn:microsoft.com/office/officeart/2005/8/layout/hList9"/>
    <dgm:cxn modelId="{FBB033CB-3ABA-4784-ADD8-2E750EB0399E}" type="presOf" srcId="{5BE1CD06-A393-4F0A-8E33-8B86B79E76EF}" destId="{B127F6A1-1955-492F-98F9-33FE3C5981A4}" srcOrd="0" destOrd="0" presId="urn:microsoft.com/office/officeart/2005/8/layout/hList9"/>
    <dgm:cxn modelId="{405B95EF-BD65-431B-AE3D-B4D1D3956769}" type="presOf" srcId="{5BE1CD06-A393-4F0A-8E33-8B86B79E76EF}" destId="{13604ABB-7E7D-4DDC-8272-D4531FEA649F}" srcOrd="1" destOrd="0" presId="urn:microsoft.com/office/officeart/2005/8/layout/hList9"/>
    <dgm:cxn modelId="{9AC45DF2-2C10-417F-89D3-C3202155C0B9}" srcId="{2358BACB-8025-48D0-A905-63380145CBD7}" destId="{67D4179B-25BF-4A3B-B6C0-6422841CFFC5}" srcOrd="0" destOrd="0" parTransId="{3E47E0FA-A5AB-4555-8CDE-D8F15D9502BF}" sibTransId="{D96A86D9-73BF-48DE-BE6B-1E1EE42B9D14}"/>
    <dgm:cxn modelId="{72A24E8E-4E41-47F3-B525-B98E5783EF9A}" type="presParOf" srcId="{BB86AA58-81AF-48F0-BC63-059BCA040152}" destId="{B3BA3AB5-DFE3-4747-8D3A-2E2FE5D587F5}" srcOrd="0" destOrd="0" presId="urn:microsoft.com/office/officeart/2005/8/layout/hList9"/>
    <dgm:cxn modelId="{4BB3F54C-0BCE-4233-807E-1B2C65EAD799}" type="presParOf" srcId="{BB86AA58-81AF-48F0-BC63-059BCA040152}" destId="{14B74649-2820-49E3-B080-CF2ACCC7E076}" srcOrd="1" destOrd="0" presId="urn:microsoft.com/office/officeart/2005/8/layout/hList9"/>
    <dgm:cxn modelId="{BEEC63D6-B3E1-4F82-9D38-D603F7568574}" type="presParOf" srcId="{14B74649-2820-49E3-B080-CF2ACCC7E076}" destId="{A8A3A80E-8D4A-471A-A9F9-0241B94C27B8}" srcOrd="0" destOrd="0" presId="urn:microsoft.com/office/officeart/2005/8/layout/hList9"/>
    <dgm:cxn modelId="{0847BD8D-6869-4C5F-9AAC-EAB27636871C}" type="presParOf" srcId="{14B74649-2820-49E3-B080-CF2ACCC7E076}" destId="{2B018728-4930-4ABF-8D49-EDC438CC538D}" srcOrd="1" destOrd="0" presId="urn:microsoft.com/office/officeart/2005/8/layout/hList9"/>
    <dgm:cxn modelId="{A603A28F-CA97-44A4-9976-EDA2D139AA3F}" type="presParOf" srcId="{2B018728-4930-4ABF-8D49-EDC438CC538D}" destId="{B127F6A1-1955-492F-98F9-33FE3C5981A4}" srcOrd="0" destOrd="0" presId="urn:microsoft.com/office/officeart/2005/8/layout/hList9"/>
    <dgm:cxn modelId="{2ACC2E47-FFA5-4D97-913F-6926C9605BCD}" type="presParOf" srcId="{2B018728-4930-4ABF-8D49-EDC438CC538D}" destId="{13604ABB-7E7D-4DDC-8272-D4531FEA649F}" srcOrd="1" destOrd="0" presId="urn:microsoft.com/office/officeart/2005/8/layout/hList9"/>
    <dgm:cxn modelId="{91BB782E-F9BB-458E-9087-C733109D5EC7}" type="presParOf" srcId="{BB86AA58-81AF-48F0-BC63-059BCA040152}" destId="{17B7DF6A-B146-44FE-A290-115C3B28A60E}" srcOrd="2" destOrd="0" presId="urn:microsoft.com/office/officeart/2005/8/layout/hList9"/>
    <dgm:cxn modelId="{6E1B835F-5083-4ED8-A5FB-3DB5F67240D8}" type="presParOf" srcId="{BB86AA58-81AF-48F0-BC63-059BCA040152}" destId="{F084E2DD-83AE-4856-95F5-71BA05C5F004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358BACB-8025-48D0-A905-63380145CBD7}" type="doc">
      <dgm:prSet loTypeId="urn:microsoft.com/office/officeart/2005/8/layout/hList9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PE"/>
        </a:p>
      </dgm:t>
    </dgm:pt>
    <dgm:pt modelId="{67D4179B-25BF-4A3B-B6C0-6422841CFFC5}">
      <dgm:prSet phldrT="[Texto]" custT="1"/>
      <dgm:spPr>
        <a:xfrm>
          <a:off x="391" y="68418"/>
          <a:ext cx="696282" cy="696282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es-PE" sz="18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</a:t>
          </a:r>
        </a:p>
      </dgm:t>
    </dgm:pt>
    <dgm:pt modelId="{3E47E0FA-A5AB-4555-8CDE-D8F15D9502BF}" type="parTrans" cxnId="{9AC45DF2-2C10-417F-89D3-C3202155C0B9}">
      <dgm:prSet/>
      <dgm:spPr/>
      <dgm:t>
        <a:bodyPr/>
        <a:lstStyle/>
        <a:p>
          <a:endParaRPr lang="es-PE"/>
        </a:p>
      </dgm:t>
    </dgm:pt>
    <dgm:pt modelId="{D96A86D9-73BF-48DE-BE6B-1E1EE42B9D14}" type="sibTrans" cxnId="{9AC45DF2-2C10-417F-89D3-C3202155C0B9}">
      <dgm:prSet/>
      <dgm:spPr/>
      <dgm:t>
        <a:bodyPr/>
        <a:lstStyle/>
        <a:p>
          <a:endParaRPr lang="es-PE"/>
        </a:p>
      </dgm:t>
    </dgm:pt>
    <dgm:pt modelId="{5BE1CD06-A393-4F0A-8E33-8B86B79E76EF}">
      <dgm:prSet phldrT="[Texto]" custT="1"/>
      <dgm:spPr>
        <a:xfrm>
          <a:off x="557417" y="346931"/>
          <a:ext cx="1044424" cy="696631"/>
        </a:xfrm>
        <a:prstGeom prst="rect">
          <a:avLst/>
        </a:prstGeom>
      </dgm:spPr>
      <dgm:t>
        <a:bodyPr/>
        <a:lstStyle/>
        <a:p>
          <a:pPr algn="ctr">
            <a:buNone/>
          </a:pPr>
          <a:r>
            <a:rPr lang="es-PE" sz="1200" dirty="0">
              <a:latin typeface="Calibri" panose="020F0502020204030204"/>
              <a:ea typeface="+mn-ea"/>
              <a:cs typeface="+mn-cs"/>
            </a:rPr>
            <a:t>Campos</a:t>
          </a:r>
        </a:p>
      </dgm:t>
    </dgm:pt>
    <dgm:pt modelId="{844C0E0B-8E74-41C8-B704-8D2616727A1E}" type="parTrans" cxnId="{C7346407-A07C-401E-9EF6-DE99B6681725}">
      <dgm:prSet/>
      <dgm:spPr/>
      <dgm:t>
        <a:bodyPr/>
        <a:lstStyle/>
        <a:p>
          <a:endParaRPr lang="es-PE"/>
        </a:p>
      </dgm:t>
    </dgm:pt>
    <dgm:pt modelId="{86EFE7BD-FCDE-4D7A-87B1-AFFDC0A5141D}" type="sibTrans" cxnId="{C7346407-A07C-401E-9EF6-DE99B6681725}">
      <dgm:prSet/>
      <dgm:spPr/>
      <dgm:t>
        <a:bodyPr/>
        <a:lstStyle/>
        <a:p>
          <a:endParaRPr lang="es-PE"/>
        </a:p>
      </dgm:t>
    </dgm:pt>
    <dgm:pt modelId="{BB86AA58-81AF-48F0-BC63-059BCA040152}" type="pres">
      <dgm:prSet presAssocID="{2358BACB-8025-48D0-A905-63380145CBD7}" presName="list" presStyleCnt="0">
        <dgm:presLayoutVars>
          <dgm:dir/>
          <dgm:animLvl val="lvl"/>
        </dgm:presLayoutVars>
      </dgm:prSet>
      <dgm:spPr/>
    </dgm:pt>
    <dgm:pt modelId="{B3BA3AB5-DFE3-4747-8D3A-2E2FE5D587F5}" type="pres">
      <dgm:prSet presAssocID="{67D4179B-25BF-4A3B-B6C0-6422841CFFC5}" presName="posSpace" presStyleCnt="0"/>
      <dgm:spPr/>
    </dgm:pt>
    <dgm:pt modelId="{14B74649-2820-49E3-B080-CF2ACCC7E076}" type="pres">
      <dgm:prSet presAssocID="{67D4179B-25BF-4A3B-B6C0-6422841CFFC5}" presName="vertFlow" presStyleCnt="0"/>
      <dgm:spPr/>
    </dgm:pt>
    <dgm:pt modelId="{A8A3A80E-8D4A-471A-A9F9-0241B94C27B8}" type="pres">
      <dgm:prSet presAssocID="{67D4179B-25BF-4A3B-B6C0-6422841CFFC5}" presName="topSpace" presStyleCnt="0"/>
      <dgm:spPr/>
    </dgm:pt>
    <dgm:pt modelId="{2B018728-4930-4ABF-8D49-EDC438CC538D}" type="pres">
      <dgm:prSet presAssocID="{67D4179B-25BF-4A3B-B6C0-6422841CFFC5}" presName="firstComp" presStyleCnt="0"/>
      <dgm:spPr/>
    </dgm:pt>
    <dgm:pt modelId="{B127F6A1-1955-492F-98F9-33FE3C5981A4}" type="pres">
      <dgm:prSet presAssocID="{67D4179B-25BF-4A3B-B6C0-6422841CFFC5}" presName="firstChild" presStyleLbl="bgAccFollowNode1" presStyleIdx="0" presStyleCnt="1" custLinFactNeighborX="11955" custLinFactNeighborY="-1344"/>
      <dgm:spPr/>
    </dgm:pt>
    <dgm:pt modelId="{13604ABB-7E7D-4DDC-8272-D4531FEA649F}" type="pres">
      <dgm:prSet presAssocID="{67D4179B-25BF-4A3B-B6C0-6422841CFFC5}" presName="firstChildTx" presStyleLbl="bgAccFollowNode1" presStyleIdx="0" presStyleCnt="1">
        <dgm:presLayoutVars>
          <dgm:bulletEnabled val="1"/>
        </dgm:presLayoutVars>
      </dgm:prSet>
      <dgm:spPr/>
    </dgm:pt>
    <dgm:pt modelId="{17B7DF6A-B146-44FE-A290-115C3B28A60E}" type="pres">
      <dgm:prSet presAssocID="{67D4179B-25BF-4A3B-B6C0-6422841CFFC5}" presName="negSpace" presStyleCnt="0"/>
      <dgm:spPr/>
    </dgm:pt>
    <dgm:pt modelId="{F084E2DD-83AE-4856-95F5-71BA05C5F004}" type="pres">
      <dgm:prSet presAssocID="{67D4179B-25BF-4A3B-B6C0-6422841CFFC5}" presName="circle" presStyleLbl="node1" presStyleIdx="0" presStyleCnt="1"/>
      <dgm:spPr/>
    </dgm:pt>
  </dgm:ptLst>
  <dgm:cxnLst>
    <dgm:cxn modelId="{C7346407-A07C-401E-9EF6-DE99B6681725}" srcId="{67D4179B-25BF-4A3B-B6C0-6422841CFFC5}" destId="{5BE1CD06-A393-4F0A-8E33-8B86B79E76EF}" srcOrd="0" destOrd="0" parTransId="{844C0E0B-8E74-41C8-B704-8D2616727A1E}" sibTransId="{86EFE7BD-FCDE-4D7A-87B1-AFFDC0A5141D}"/>
    <dgm:cxn modelId="{34B67A52-4B7A-4A6A-99B4-91702320B9A1}" type="presOf" srcId="{67D4179B-25BF-4A3B-B6C0-6422841CFFC5}" destId="{F084E2DD-83AE-4856-95F5-71BA05C5F004}" srcOrd="0" destOrd="0" presId="urn:microsoft.com/office/officeart/2005/8/layout/hList9"/>
    <dgm:cxn modelId="{8D4CBD9C-A76D-433F-B72B-AABAD89E63FA}" type="presOf" srcId="{2358BACB-8025-48D0-A905-63380145CBD7}" destId="{BB86AA58-81AF-48F0-BC63-059BCA040152}" srcOrd="0" destOrd="0" presId="urn:microsoft.com/office/officeart/2005/8/layout/hList9"/>
    <dgm:cxn modelId="{FBB033CB-3ABA-4784-ADD8-2E750EB0399E}" type="presOf" srcId="{5BE1CD06-A393-4F0A-8E33-8B86B79E76EF}" destId="{B127F6A1-1955-492F-98F9-33FE3C5981A4}" srcOrd="0" destOrd="0" presId="urn:microsoft.com/office/officeart/2005/8/layout/hList9"/>
    <dgm:cxn modelId="{405B95EF-BD65-431B-AE3D-B4D1D3956769}" type="presOf" srcId="{5BE1CD06-A393-4F0A-8E33-8B86B79E76EF}" destId="{13604ABB-7E7D-4DDC-8272-D4531FEA649F}" srcOrd="1" destOrd="0" presId="urn:microsoft.com/office/officeart/2005/8/layout/hList9"/>
    <dgm:cxn modelId="{9AC45DF2-2C10-417F-89D3-C3202155C0B9}" srcId="{2358BACB-8025-48D0-A905-63380145CBD7}" destId="{67D4179B-25BF-4A3B-B6C0-6422841CFFC5}" srcOrd="0" destOrd="0" parTransId="{3E47E0FA-A5AB-4555-8CDE-D8F15D9502BF}" sibTransId="{D96A86D9-73BF-48DE-BE6B-1E1EE42B9D14}"/>
    <dgm:cxn modelId="{72A24E8E-4E41-47F3-B525-B98E5783EF9A}" type="presParOf" srcId="{BB86AA58-81AF-48F0-BC63-059BCA040152}" destId="{B3BA3AB5-DFE3-4747-8D3A-2E2FE5D587F5}" srcOrd="0" destOrd="0" presId="urn:microsoft.com/office/officeart/2005/8/layout/hList9"/>
    <dgm:cxn modelId="{4BB3F54C-0BCE-4233-807E-1B2C65EAD799}" type="presParOf" srcId="{BB86AA58-81AF-48F0-BC63-059BCA040152}" destId="{14B74649-2820-49E3-B080-CF2ACCC7E076}" srcOrd="1" destOrd="0" presId="urn:microsoft.com/office/officeart/2005/8/layout/hList9"/>
    <dgm:cxn modelId="{BEEC63D6-B3E1-4F82-9D38-D603F7568574}" type="presParOf" srcId="{14B74649-2820-49E3-B080-CF2ACCC7E076}" destId="{A8A3A80E-8D4A-471A-A9F9-0241B94C27B8}" srcOrd="0" destOrd="0" presId="urn:microsoft.com/office/officeart/2005/8/layout/hList9"/>
    <dgm:cxn modelId="{0847BD8D-6869-4C5F-9AAC-EAB27636871C}" type="presParOf" srcId="{14B74649-2820-49E3-B080-CF2ACCC7E076}" destId="{2B018728-4930-4ABF-8D49-EDC438CC538D}" srcOrd="1" destOrd="0" presId="urn:microsoft.com/office/officeart/2005/8/layout/hList9"/>
    <dgm:cxn modelId="{A603A28F-CA97-44A4-9976-EDA2D139AA3F}" type="presParOf" srcId="{2B018728-4930-4ABF-8D49-EDC438CC538D}" destId="{B127F6A1-1955-492F-98F9-33FE3C5981A4}" srcOrd="0" destOrd="0" presId="urn:microsoft.com/office/officeart/2005/8/layout/hList9"/>
    <dgm:cxn modelId="{2ACC2E47-FFA5-4D97-913F-6926C9605BCD}" type="presParOf" srcId="{2B018728-4930-4ABF-8D49-EDC438CC538D}" destId="{13604ABB-7E7D-4DDC-8272-D4531FEA649F}" srcOrd="1" destOrd="0" presId="urn:microsoft.com/office/officeart/2005/8/layout/hList9"/>
    <dgm:cxn modelId="{91BB782E-F9BB-458E-9087-C733109D5EC7}" type="presParOf" srcId="{BB86AA58-81AF-48F0-BC63-059BCA040152}" destId="{17B7DF6A-B146-44FE-A290-115C3B28A60E}" srcOrd="2" destOrd="0" presId="urn:microsoft.com/office/officeart/2005/8/layout/hList9"/>
    <dgm:cxn modelId="{6E1B835F-5083-4ED8-A5FB-3DB5F67240D8}" type="presParOf" srcId="{BB86AA58-81AF-48F0-BC63-059BCA040152}" destId="{F084E2DD-83AE-4856-95F5-71BA05C5F004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358BACB-8025-48D0-A905-63380145CBD7}" type="doc">
      <dgm:prSet loTypeId="urn:microsoft.com/office/officeart/2005/8/layout/hList9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PE"/>
        </a:p>
      </dgm:t>
    </dgm:pt>
    <dgm:pt modelId="{67D4179B-25BF-4A3B-B6C0-6422841CFFC5}">
      <dgm:prSet phldrT="[Texto]" custT="1"/>
      <dgm:spPr>
        <a:xfrm>
          <a:off x="391" y="68418"/>
          <a:ext cx="696282" cy="696282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es-PE" sz="18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20</a:t>
          </a:r>
        </a:p>
      </dgm:t>
    </dgm:pt>
    <dgm:pt modelId="{3E47E0FA-A5AB-4555-8CDE-D8F15D9502BF}" type="parTrans" cxnId="{9AC45DF2-2C10-417F-89D3-C3202155C0B9}">
      <dgm:prSet/>
      <dgm:spPr/>
      <dgm:t>
        <a:bodyPr/>
        <a:lstStyle/>
        <a:p>
          <a:endParaRPr lang="es-PE"/>
        </a:p>
      </dgm:t>
    </dgm:pt>
    <dgm:pt modelId="{D96A86D9-73BF-48DE-BE6B-1E1EE42B9D14}" type="sibTrans" cxnId="{9AC45DF2-2C10-417F-89D3-C3202155C0B9}">
      <dgm:prSet/>
      <dgm:spPr/>
      <dgm:t>
        <a:bodyPr/>
        <a:lstStyle/>
        <a:p>
          <a:endParaRPr lang="es-PE"/>
        </a:p>
      </dgm:t>
    </dgm:pt>
    <dgm:pt modelId="{5BE1CD06-A393-4F0A-8E33-8B86B79E76EF}">
      <dgm:prSet phldrT="[Texto]" custT="1"/>
      <dgm:spPr>
        <a:xfrm>
          <a:off x="557417" y="346931"/>
          <a:ext cx="1044424" cy="696631"/>
        </a:xfrm>
        <a:prstGeom prst="rect">
          <a:avLst/>
        </a:prstGeom>
      </dgm:spPr>
      <dgm:t>
        <a:bodyPr/>
        <a:lstStyle/>
        <a:p>
          <a:pPr algn="ctr">
            <a:buNone/>
          </a:pPr>
          <a:r>
            <a:rPr lang="es-PE" sz="1200" dirty="0">
              <a:latin typeface="Calibri" panose="020F0502020204030204"/>
              <a:ea typeface="+mn-ea"/>
              <a:cs typeface="+mn-cs"/>
            </a:rPr>
            <a:t>Campos</a:t>
          </a:r>
        </a:p>
      </dgm:t>
    </dgm:pt>
    <dgm:pt modelId="{844C0E0B-8E74-41C8-B704-8D2616727A1E}" type="parTrans" cxnId="{C7346407-A07C-401E-9EF6-DE99B6681725}">
      <dgm:prSet/>
      <dgm:spPr/>
      <dgm:t>
        <a:bodyPr/>
        <a:lstStyle/>
        <a:p>
          <a:endParaRPr lang="es-PE"/>
        </a:p>
      </dgm:t>
    </dgm:pt>
    <dgm:pt modelId="{86EFE7BD-FCDE-4D7A-87B1-AFFDC0A5141D}" type="sibTrans" cxnId="{C7346407-A07C-401E-9EF6-DE99B6681725}">
      <dgm:prSet/>
      <dgm:spPr/>
      <dgm:t>
        <a:bodyPr/>
        <a:lstStyle/>
        <a:p>
          <a:endParaRPr lang="es-PE"/>
        </a:p>
      </dgm:t>
    </dgm:pt>
    <dgm:pt modelId="{BB86AA58-81AF-48F0-BC63-059BCA040152}" type="pres">
      <dgm:prSet presAssocID="{2358BACB-8025-48D0-A905-63380145CBD7}" presName="list" presStyleCnt="0">
        <dgm:presLayoutVars>
          <dgm:dir/>
          <dgm:animLvl val="lvl"/>
        </dgm:presLayoutVars>
      </dgm:prSet>
      <dgm:spPr/>
    </dgm:pt>
    <dgm:pt modelId="{B3BA3AB5-DFE3-4747-8D3A-2E2FE5D587F5}" type="pres">
      <dgm:prSet presAssocID="{67D4179B-25BF-4A3B-B6C0-6422841CFFC5}" presName="posSpace" presStyleCnt="0"/>
      <dgm:spPr/>
    </dgm:pt>
    <dgm:pt modelId="{14B74649-2820-49E3-B080-CF2ACCC7E076}" type="pres">
      <dgm:prSet presAssocID="{67D4179B-25BF-4A3B-B6C0-6422841CFFC5}" presName="vertFlow" presStyleCnt="0"/>
      <dgm:spPr/>
    </dgm:pt>
    <dgm:pt modelId="{A8A3A80E-8D4A-471A-A9F9-0241B94C27B8}" type="pres">
      <dgm:prSet presAssocID="{67D4179B-25BF-4A3B-B6C0-6422841CFFC5}" presName="topSpace" presStyleCnt="0"/>
      <dgm:spPr/>
    </dgm:pt>
    <dgm:pt modelId="{2B018728-4930-4ABF-8D49-EDC438CC538D}" type="pres">
      <dgm:prSet presAssocID="{67D4179B-25BF-4A3B-B6C0-6422841CFFC5}" presName="firstComp" presStyleCnt="0"/>
      <dgm:spPr/>
    </dgm:pt>
    <dgm:pt modelId="{B127F6A1-1955-492F-98F9-33FE3C5981A4}" type="pres">
      <dgm:prSet presAssocID="{67D4179B-25BF-4A3B-B6C0-6422841CFFC5}" presName="firstChild" presStyleLbl="bgAccFollowNode1" presStyleIdx="0" presStyleCnt="1" custLinFactNeighborX="11955" custLinFactNeighborY="-1344"/>
      <dgm:spPr/>
    </dgm:pt>
    <dgm:pt modelId="{13604ABB-7E7D-4DDC-8272-D4531FEA649F}" type="pres">
      <dgm:prSet presAssocID="{67D4179B-25BF-4A3B-B6C0-6422841CFFC5}" presName="firstChildTx" presStyleLbl="bgAccFollowNode1" presStyleIdx="0" presStyleCnt="1">
        <dgm:presLayoutVars>
          <dgm:bulletEnabled val="1"/>
        </dgm:presLayoutVars>
      </dgm:prSet>
      <dgm:spPr/>
    </dgm:pt>
    <dgm:pt modelId="{17B7DF6A-B146-44FE-A290-115C3B28A60E}" type="pres">
      <dgm:prSet presAssocID="{67D4179B-25BF-4A3B-B6C0-6422841CFFC5}" presName="negSpace" presStyleCnt="0"/>
      <dgm:spPr/>
    </dgm:pt>
    <dgm:pt modelId="{F084E2DD-83AE-4856-95F5-71BA05C5F004}" type="pres">
      <dgm:prSet presAssocID="{67D4179B-25BF-4A3B-B6C0-6422841CFFC5}" presName="circle" presStyleLbl="node1" presStyleIdx="0" presStyleCnt="1"/>
      <dgm:spPr/>
    </dgm:pt>
  </dgm:ptLst>
  <dgm:cxnLst>
    <dgm:cxn modelId="{C7346407-A07C-401E-9EF6-DE99B6681725}" srcId="{67D4179B-25BF-4A3B-B6C0-6422841CFFC5}" destId="{5BE1CD06-A393-4F0A-8E33-8B86B79E76EF}" srcOrd="0" destOrd="0" parTransId="{844C0E0B-8E74-41C8-B704-8D2616727A1E}" sibTransId="{86EFE7BD-FCDE-4D7A-87B1-AFFDC0A5141D}"/>
    <dgm:cxn modelId="{34B67A52-4B7A-4A6A-99B4-91702320B9A1}" type="presOf" srcId="{67D4179B-25BF-4A3B-B6C0-6422841CFFC5}" destId="{F084E2DD-83AE-4856-95F5-71BA05C5F004}" srcOrd="0" destOrd="0" presId="urn:microsoft.com/office/officeart/2005/8/layout/hList9"/>
    <dgm:cxn modelId="{8D4CBD9C-A76D-433F-B72B-AABAD89E63FA}" type="presOf" srcId="{2358BACB-8025-48D0-A905-63380145CBD7}" destId="{BB86AA58-81AF-48F0-BC63-059BCA040152}" srcOrd="0" destOrd="0" presId="urn:microsoft.com/office/officeart/2005/8/layout/hList9"/>
    <dgm:cxn modelId="{FBB033CB-3ABA-4784-ADD8-2E750EB0399E}" type="presOf" srcId="{5BE1CD06-A393-4F0A-8E33-8B86B79E76EF}" destId="{B127F6A1-1955-492F-98F9-33FE3C5981A4}" srcOrd="0" destOrd="0" presId="urn:microsoft.com/office/officeart/2005/8/layout/hList9"/>
    <dgm:cxn modelId="{405B95EF-BD65-431B-AE3D-B4D1D3956769}" type="presOf" srcId="{5BE1CD06-A393-4F0A-8E33-8B86B79E76EF}" destId="{13604ABB-7E7D-4DDC-8272-D4531FEA649F}" srcOrd="1" destOrd="0" presId="urn:microsoft.com/office/officeart/2005/8/layout/hList9"/>
    <dgm:cxn modelId="{9AC45DF2-2C10-417F-89D3-C3202155C0B9}" srcId="{2358BACB-8025-48D0-A905-63380145CBD7}" destId="{67D4179B-25BF-4A3B-B6C0-6422841CFFC5}" srcOrd="0" destOrd="0" parTransId="{3E47E0FA-A5AB-4555-8CDE-D8F15D9502BF}" sibTransId="{D96A86D9-73BF-48DE-BE6B-1E1EE42B9D14}"/>
    <dgm:cxn modelId="{72A24E8E-4E41-47F3-B525-B98E5783EF9A}" type="presParOf" srcId="{BB86AA58-81AF-48F0-BC63-059BCA040152}" destId="{B3BA3AB5-DFE3-4747-8D3A-2E2FE5D587F5}" srcOrd="0" destOrd="0" presId="urn:microsoft.com/office/officeart/2005/8/layout/hList9"/>
    <dgm:cxn modelId="{4BB3F54C-0BCE-4233-807E-1B2C65EAD799}" type="presParOf" srcId="{BB86AA58-81AF-48F0-BC63-059BCA040152}" destId="{14B74649-2820-49E3-B080-CF2ACCC7E076}" srcOrd="1" destOrd="0" presId="urn:microsoft.com/office/officeart/2005/8/layout/hList9"/>
    <dgm:cxn modelId="{BEEC63D6-B3E1-4F82-9D38-D603F7568574}" type="presParOf" srcId="{14B74649-2820-49E3-B080-CF2ACCC7E076}" destId="{A8A3A80E-8D4A-471A-A9F9-0241B94C27B8}" srcOrd="0" destOrd="0" presId="urn:microsoft.com/office/officeart/2005/8/layout/hList9"/>
    <dgm:cxn modelId="{0847BD8D-6869-4C5F-9AAC-EAB27636871C}" type="presParOf" srcId="{14B74649-2820-49E3-B080-CF2ACCC7E076}" destId="{2B018728-4930-4ABF-8D49-EDC438CC538D}" srcOrd="1" destOrd="0" presId="urn:microsoft.com/office/officeart/2005/8/layout/hList9"/>
    <dgm:cxn modelId="{A603A28F-CA97-44A4-9976-EDA2D139AA3F}" type="presParOf" srcId="{2B018728-4930-4ABF-8D49-EDC438CC538D}" destId="{B127F6A1-1955-492F-98F9-33FE3C5981A4}" srcOrd="0" destOrd="0" presId="urn:microsoft.com/office/officeart/2005/8/layout/hList9"/>
    <dgm:cxn modelId="{2ACC2E47-FFA5-4D97-913F-6926C9605BCD}" type="presParOf" srcId="{2B018728-4930-4ABF-8D49-EDC438CC538D}" destId="{13604ABB-7E7D-4DDC-8272-D4531FEA649F}" srcOrd="1" destOrd="0" presId="urn:microsoft.com/office/officeart/2005/8/layout/hList9"/>
    <dgm:cxn modelId="{91BB782E-F9BB-458E-9087-C733109D5EC7}" type="presParOf" srcId="{BB86AA58-81AF-48F0-BC63-059BCA040152}" destId="{17B7DF6A-B146-44FE-A290-115C3B28A60E}" srcOrd="2" destOrd="0" presId="urn:microsoft.com/office/officeart/2005/8/layout/hList9"/>
    <dgm:cxn modelId="{6E1B835F-5083-4ED8-A5FB-3DB5F67240D8}" type="presParOf" srcId="{BB86AA58-81AF-48F0-BC63-059BCA040152}" destId="{F084E2DD-83AE-4856-95F5-71BA05C5F004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62C53E-D1CF-452E-9CDE-BD14199E0472}">
      <dsp:nvSpPr>
        <dsp:cNvPr id="0" name=""/>
        <dsp:cNvSpPr/>
      </dsp:nvSpPr>
      <dsp:spPr>
        <a:xfrm>
          <a:off x="458693" y="653"/>
          <a:ext cx="3392885" cy="835115"/>
        </a:xfrm>
        <a:prstGeom prst="chevron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3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Datos del R.O. de UIF, no considerados en PDT Notarios</a:t>
          </a:r>
        </a:p>
      </dsp:txBody>
      <dsp:txXfrm>
        <a:off x="876251" y="653"/>
        <a:ext cx="2557770" cy="835115"/>
      </dsp:txXfrm>
    </dsp:sp>
    <dsp:sp modelId="{FBAFFB69-D1B1-4A84-BB92-C26228A9AEFD}">
      <dsp:nvSpPr>
        <dsp:cNvPr id="0" name=""/>
        <dsp:cNvSpPr/>
      </dsp:nvSpPr>
      <dsp:spPr>
        <a:xfrm>
          <a:off x="841906" y="945152"/>
          <a:ext cx="3392885" cy="835115"/>
        </a:xfrm>
        <a:prstGeom prst="chevron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3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Datos del R.O. de UIF relevantes a considerar en PDT Notarios</a:t>
          </a:r>
        </a:p>
      </dsp:txBody>
      <dsp:txXfrm>
        <a:off x="1259464" y="945152"/>
        <a:ext cx="2557770" cy="8351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329176-2DBC-4684-ACF8-573049808232}">
      <dsp:nvSpPr>
        <dsp:cNvPr id="0" name=""/>
        <dsp:cNvSpPr/>
      </dsp:nvSpPr>
      <dsp:spPr>
        <a:xfrm>
          <a:off x="257427" y="259762"/>
          <a:ext cx="7220958" cy="2526186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6D4CF9-A44B-4467-9775-64EE5D10DDC2}">
      <dsp:nvSpPr>
        <dsp:cNvPr id="0" name=""/>
        <dsp:cNvSpPr/>
      </dsp:nvSpPr>
      <dsp:spPr>
        <a:xfrm>
          <a:off x="327292" y="326962"/>
          <a:ext cx="3386305" cy="2542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600" b="1" kern="1200" dirty="0">
              <a:latin typeface="Arial" panose="020B0604020202020204" pitchFamily="34" charset="0"/>
              <a:cs typeface="Arial" panose="020B0604020202020204" pitchFamily="34" charset="0"/>
            </a:rPr>
            <a:t>PDT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(+)</a:t>
          </a:r>
        </a:p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Reportan todas las operaciones</a:t>
          </a:r>
        </a:p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Contiene información de los bienes de la operación</a:t>
          </a:r>
        </a:p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Mayor integridad de información (menos omisos)</a:t>
          </a:r>
        </a:p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PE" sz="115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(-)</a:t>
          </a:r>
        </a:p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Periodicidad Anual</a:t>
          </a:r>
        </a:p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No reportan origen de fondos de la operación, representante (persona que realiza la operación)</a:t>
          </a:r>
        </a:p>
      </dsp:txBody>
      <dsp:txXfrm>
        <a:off x="327292" y="326962"/>
        <a:ext cx="3386305" cy="2542048"/>
      </dsp:txXfrm>
    </dsp:sp>
    <dsp:sp modelId="{1376C3F8-FEE3-4610-B008-22D7EF82704C}">
      <dsp:nvSpPr>
        <dsp:cNvPr id="0" name=""/>
        <dsp:cNvSpPr/>
      </dsp:nvSpPr>
      <dsp:spPr>
        <a:xfrm>
          <a:off x="3979207" y="336858"/>
          <a:ext cx="3358148" cy="2504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600" b="1" kern="1200" dirty="0">
              <a:latin typeface="Arial" panose="020B0604020202020204" pitchFamily="34" charset="0"/>
              <a:cs typeface="Arial" panose="020B0604020202020204" pitchFamily="34" charset="0"/>
            </a:rPr>
            <a:t>R.O. UIF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(-)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Reportan operaciones </a:t>
          </a:r>
          <a:r>
            <a:rPr lang="es-PE" sz="1150" b="0" i="0" kern="1200" dirty="0">
              <a:latin typeface="Arial" panose="020B0604020202020204" pitchFamily="34" charset="0"/>
              <a:cs typeface="Arial" panose="020B0604020202020204" pitchFamily="34" charset="0"/>
            </a:rPr>
            <a:t>≥</a:t>
          </a:r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 US$ 2,500 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No contiene detalle de los bienes </a:t>
          </a:r>
        </a:p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No consideran toda la información, en caso un registro este errado eliminan los siguientes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PE" sz="115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(+)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Periodicidad Mensual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150" kern="1200" dirty="0">
              <a:latin typeface="Arial" panose="020B0604020202020204" pitchFamily="34" charset="0"/>
              <a:cs typeface="Arial" panose="020B0604020202020204" pitchFamily="34" charset="0"/>
            </a:rPr>
            <a:t>Reportan origen de fondos de la operación, representante (persona que realiza la operación)</a:t>
          </a:r>
          <a:endParaRPr lang="es-PE" sz="115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PE" sz="115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979207" y="336858"/>
        <a:ext cx="3358148" cy="2504131"/>
      </dsp:txXfrm>
    </dsp:sp>
    <dsp:sp modelId="{892E7179-55C9-4478-80A5-27A16C5833DF}">
      <dsp:nvSpPr>
        <dsp:cNvPr id="0" name=""/>
        <dsp:cNvSpPr/>
      </dsp:nvSpPr>
      <dsp:spPr>
        <a:xfrm>
          <a:off x="3481843" y="9517"/>
          <a:ext cx="283144" cy="258318"/>
        </a:xfrm>
        <a:prstGeom prst="plus">
          <a:avLst>
            <a:gd name="adj" fmla="val 3281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8434B7-04D6-46AD-8D12-6E7769ABFE14}">
      <dsp:nvSpPr>
        <dsp:cNvPr id="0" name=""/>
        <dsp:cNvSpPr/>
      </dsp:nvSpPr>
      <dsp:spPr>
        <a:xfrm>
          <a:off x="4098626" y="138282"/>
          <a:ext cx="231259" cy="45720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35962"/>
            <a:alphaOff val="0"/>
          </a:schemeClr>
        </a:solidFill>
        <a:ln w="12700" cap="flat" cmpd="sng" algn="ctr">
          <a:solidFill>
            <a:schemeClr val="accent3">
              <a:shade val="50000"/>
              <a:hueOff val="0"/>
              <a:satOff val="0"/>
              <a:lumOff val="359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DF6BE3-430C-4B16-9425-75981F21A934}">
      <dsp:nvSpPr>
        <dsp:cNvPr id="0" name=""/>
        <dsp:cNvSpPr/>
      </dsp:nvSpPr>
      <dsp:spPr>
        <a:xfrm>
          <a:off x="3867906" y="515313"/>
          <a:ext cx="523" cy="1922237"/>
        </a:xfrm>
        <a:prstGeom prst="line">
          <a:avLst/>
        </a:pr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7F6A1-1955-492F-98F9-33FE3C5981A4}">
      <dsp:nvSpPr>
        <dsp:cNvPr id="0" name=""/>
        <dsp:cNvSpPr/>
      </dsp:nvSpPr>
      <dsp:spPr>
        <a:xfrm>
          <a:off x="498751" y="484575"/>
          <a:ext cx="839323" cy="42475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2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sp:txBody>
      <dsp:txXfrm>
        <a:off x="633043" y="484575"/>
        <a:ext cx="705031" cy="424756"/>
      </dsp:txXfrm>
    </dsp:sp>
    <dsp:sp modelId="{F084E2DD-83AE-4856-95F5-71BA05C5F004}">
      <dsp:nvSpPr>
        <dsp:cNvPr id="0" name=""/>
        <dsp:cNvSpPr/>
      </dsp:nvSpPr>
      <dsp:spPr>
        <a:xfrm>
          <a:off x="91369" y="232561"/>
          <a:ext cx="473166" cy="44222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2300" kern="1200" dirty="0">
              <a:latin typeface="Calibri" panose="020F0502020204030204"/>
              <a:ea typeface="+mn-ea"/>
              <a:cs typeface="+mn-cs"/>
            </a:rPr>
            <a:t>35</a:t>
          </a:r>
        </a:p>
      </dsp:txBody>
      <dsp:txXfrm>
        <a:off x="160663" y="297323"/>
        <a:ext cx="334578" cy="3126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7F6A1-1955-492F-98F9-33FE3C5981A4}">
      <dsp:nvSpPr>
        <dsp:cNvPr id="0" name=""/>
        <dsp:cNvSpPr/>
      </dsp:nvSpPr>
      <dsp:spPr>
        <a:xfrm>
          <a:off x="0" y="124942"/>
          <a:ext cx="1903690" cy="649642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400" b="0" i="0" u="none" strike="noStrike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Registro de Operaciones UIF</a:t>
          </a:r>
          <a:endParaRPr lang="es-PE" sz="14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04590" y="124942"/>
        <a:ext cx="1599099" cy="649642"/>
      </dsp:txXfrm>
    </dsp:sp>
    <dsp:sp modelId="{F084E2DD-83AE-4856-95F5-71BA05C5F004}">
      <dsp:nvSpPr>
        <dsp:cNvPr id="0" name=""/>
        <dsp:cNvSpPr/>
      </dsp:nvSpPr>
      <dsp:spPr>
        <a:xfrm>
          <a:off x="1903325" y="199038"/>
          <a:ext cx="616560" cy="611996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600" b="1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56</a:t>
          </a:r>
          <a:r>
            <a:rPr lang="es-PE" sz="900" b="1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es-PE" sz="850" b="1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sp:txBody>
      <dsp:txXfrm>
        <a:off x="1993618" y="288663"/>
        <a:ext cx="435974" cy="4327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7F6A1-1955-492F-98F9-33FE3C5981A4}">
      <dsp:nvSpPr>
        <dsp:cNvPr id="0" name=""/>
        <dsp:cNvSpPr/>
      </dsp:nvSpPr>
      <dsp:spPr>
        <a:xfrm>
          <a:off x="0" y="127875"/>
          <a:ext cx="1903690" cy="649642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400" b="0" i="0" u="none" strike="noStrike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Convenio UIF       R. O. de Notarios</a:t>
          </a:r>
          <a:endParaRPr lang="es-PE" sz="14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04590" y="127875"/>
        <a:ext cx="1599099" cy="649642"/>
      </dsp:txXfrm>
    </dsp:sp>
    <dsp:sp modelId="{F084E2DD-83AE-4856-95F5-71BA05C5F004}">
      <dsp:nvSpPr>
        <dsp:cNvPr id="0" name=""/>
        <dsp:cNvSpPr/>
      </dsp:nvSpPr>
      <dsp:spPr>
        <a:xfrm>
          <a:off x="1881376" y="172560"/>
          <a:ext cx="611996" cy="611996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6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49</a:t>
          </a:r>
          <a:r>
            <a:rPr lang="es-PE" sz="9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r>
            <a:rPr lang="es-PE" sz="850" b="1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sp:txBody>
      <dsp:txXfrm>
        <a:off x="1971001" y="262185"/>
        <a:ext cx="432746" cy="4327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7F6A1-1955-492F-98F9-33FE3C5981A4}">
      <dsp:nvSpPr>
        <dsp:cNvPr id="0" name=""/>
        <dsp:cNvSpPr/>
      </dsp:nvSpPr>
      <dsp:spPr>
        <a:xfrm>
          <a:off x="0" y="127875"/>
          <a:ext cx="1903690" cy="649642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400" b="0" i="0" u="none" strike="noStrike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PDT 3520 Notarios</a:t>
          </a:r>
          <a:endParaRPr lang="es-PE" sz="14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04590" y="127875"/>
        <a:ext cx="1599099" cy="649642"/>
      </dsp:txXfrm>
    </dsp:sp>
    <dsp:sp modelId="{F084E2DD-83AE-4856-95F5-71BA05C5F004}">
      <dsp:nvSpPr>
        <dsp:cNvPr id="0" name=""/>
        <dsp:cNvSpPr/>
      </dsp:nvSpPr>
      <dsp:spPr>
        <a:xfrm>
          <a:off x="1890171" y="178313"/>
          <a:ext cx="611996" cy="6119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6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60</a:t>
          </a:r>
          <a:r>
            <a:rPr lang="es-PE" sz="2300" kern="1200" dirty="0">
              <a:latin typeface="Calibri" panose="020F0502020204030204"/>
              <a:ea typeface="+mn-ea"/>
              <a:cs typeface="+mn-cs"/>
            </a:rPr>
            <a:t> </a:t>
          </a:r>
          <a:r>
            <a:rPr lang="es-PE" sz="850" b="1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sp:txBody>
      <dsp:txXfrm>
        <a:off x="1979796" y="267938"/>
        <a:ext cx="432746" cy="4327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7F6A1-1955-492F-98F9-33FE3C5981A4}">
      <dsp:nvSpPr>
        <dsp:cNvPr id="0" name=""/>
        <dsp:cNvSpPr/>
      </dsp:nvSpPr>
      <dsp:spPr>
        <a:xfrm>
          <a:off x="498751" y="484575"/>
          <a:ext cx="839323" cy="42475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2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sp:txBody>
      <dsp:txXfrm>
        <a:off x="633043" y="484575"/>
        <a:ext cx="705031" cy="424756"/>
      </dsp:txXfrm>
    </dsp:sp>
    <dsp:sp modelId="{F084E2DD-83AE-4856-95F5-71BA05C5F004}">
      <dsp:nvSpPr>
        <dsp:cNvPr id="0" name=""/>
        <dsp:cNvSpPr/>
      </dsp:nvSpPr>
      <dsp:spPr>
        <a:xfrm>
          <a:off x="91369" y="232561"/>
          <a:ext cx="473166" cy="44222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2300" kern="1200" dirty="0">
              <a:latin typeface="Calibri" panose="020F0502020204030204"/>
              <a:ea typeface="+mn-ea"/>
              <a:cs typeface="+mn-cs"/>
            </a:rPr>
            <a:t>16</a:t>
          </a:r>
        </a:p>
      </dsp:txBody>
      <dsp:txXfrm>
        <a:off x="160663" y="297323"/>
        <a:ext cx="334578" cy="3126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7F6A1-1955-492F-98F9-33FE3C5981A4}">
      <dsp:nvSpPr>
        <dsp:cNvPr id="0" name=""/>
        <dsp:cNvSpPr/>
      </dsp:nvSpPr>
      <dsp:spPr>
        <a:xfrm>
          <a:off x="422764" y="256558"/>
          <a:ext cx="791571" cy="527978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2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Campos</a:t>
          </a:r>
        </a:p>
      </dsp:txBody>
      <dsp:txXfrm>
        <a:off x="549415" y="256558"/>
        <a:ext cx="664920" cy="527978"/>
      </dsp:txXfrm>
    </dsp:sp>
    <dsp:sp modelId="{F084E2DD-83AE-4856-95F5-71BA05C5F004}">
      <dsp:nvSpPr>
        <dsp:cNvPr id="0" name=""/>
        <dsp:cNvSpPr/>
      </dsp:nvSpPr>
      <dsp:spPr>
        <a:xfrm>
          <a:off x="296" y="52569"/>
          <a:ext cx="527714" cy="52771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8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16</a:t>
          </a:r>
        </a:p>
      </dsp:txBody>
      <dsp:txXfrm>
        <a:off x="77578" y="129851"/>
        <a:ext cx="373150" cy="3731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7F6A1-1955-492F-98F9-33FE3C5981A4}">
      <dsp:nvSpPr>
        <dsp:cNvPr id="0" name=""/>
        <dsp:cNvSpPr/>
      </dsp:nvSpPr>
      <dsp:spPr>
        <a:xfrm>
          <a:off x="416433" y="179998"/>
          <a:ext cx="697681" cy="465353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200" kern="1200" dirty="0">
              <a:latin typeface="Calibri" panose="020F0502020204030204"/>
              <a:ea typeface="+mn-ea"/>
              <a:cs typeface="+mn-cs"/>
            </a:rPr>
            <a:t>Campos</a:t>
          </a:r>
        </a:p>
      </dsp:txBody>
      <dsp:txXfrm>
        <a:off x="528062" y="179998"/>
        <a:ext cx="586052" cy="465353"/>
      </dsp:txXfrm>
    </dsp:sp>
    <dsp:sp modelId="{F084E2DD-83AE-4856-95F5-71BA05C5F004}">
      <dsp:nvSpPr>
        <dsp:cNvPr id="0" name=""/>
        <dsp:cNvSpPr/>
      </dsp:nvSpPr>
      <dsp:spPr>
        <a:xfrm>
          <a:off x="22168" y="204"/>
          <a:ext cx="465121" cy="465121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8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</a:t>
          </a:r>
        </a:p>
      </dsp:txBody>
      <dsp:txXfrm>
        <a:off x="90283" y="68319"/>
        <a:ext cx="328891" cy="32889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7F6A1-1955-492F-98F9-33FE3C5981A4}">
      <dsp:nvSpPr>
        <dsp:cNvPr id="0" name=""/>
        <dsp:cNvSpPr/>
      </dsp:nvSpPr>
      <dsp:spPr>
        <a:xfrm>
          <a:off x="608738" y="337123"/>
          <a:ext cx="1139782" cy="760235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200" kern="1200" dirty="0">
              <a:latin typeface="Calibri" panose="020F0502020204030204"/>
              <a:ea typeface="+mn-ea"/>
              <a:cs typeface="+mn-cs"/>
            </a:rPr>
            <a:t>Campos</a:t>
          </a:r>
        </a:p>
      </dsp:txBody>
      <dsp:txXfrm>
        <a:off x="791103" y="337123"/>
        <a:ext cx="957417" cy="760235"/>
      </dsp:txXfrm>
    </dsp:sp>
    <dsp:sp modelId="{F084E2DD-83AE-4856-95F5-71BA05C5F004}">
      <dsp:nvSpPr>
        <dsp:cNvPr id="0" name=""/>
        <dsp:cNvSpPr/>
      </dsp:nvSpPr>
      <dsp:spPr>
        <a:xfrm>
          <a:off x="426" y="43399"/>
          <a:ext cx="759855" cy="75985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8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20</a:t>
          </a:r>
        </a:p>
      </dsp:txBody>
      <dsp:txXfrm>
        <a:off x="111704" y="154677"/>
        <a:ext cx="537299" cy="537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23" y="20"/>
            <a:ext cx="2945659" cy="498056"/>
          </a:xfrm>
          <a:prstGeom prst="rect">
            <a:avLst/>
          </a:prstGeom>
        </p:spPr>
        <p:txBody>
          <a:bodyPr vert="horz" lIns="91076" tIns="45536" rIns="91076" bIns="45536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59" y="20"/>
            <a:ext cx="2945659" cy="498056"/>
          </a:xfrm>
          <a:prstGeom prst="rect">
            <a:avLst/>
          </a:prstGeom>
        </p:spPr>
        <p:txBody>
          <a:bodyPr vert="horz" lIns="91076" tIns="45536" rIns="91076" bIns="45536" rtlCol="0"/>
          <a:lstStyle>
            <a:lvl1pPr algn="r">
              <a:defRPr sz="1200"/>
            </a:lvl1pPr>
          </a:lstStyle>
          <a:p>
            <a:fld id="{D9F4367A-D6D4-48CF-822D-FE77539C57D5}" type="datetimeFigureOut">
              <a:rPr lang="es-ES" smtClean="0"/>
              <a:pPr/>
              <a:t>17/10/2018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23" y="9428591"/>
            <a:ext cx="2945659" cy="498055"/>
          </a:xfrm>
          <a:prstGeom prst="rect">
            <a:avLst/>
          </a:prstGeom>
        </p:spPr>
        <p:txBody>
          <a:bodyPr vert="horz" lIns="91076" tIns="45536" rIns="91076" bIns="45536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59" y="9428591"/>
            <a:ext cx="2945659" cy="498055"/>
          </a:xfrm>
          <a:prstGeom prst="rect">
            <a:avLst/>
          </a:prstGeom>
        </p:spPr>
        <p:txBody>
          <a:bodyPr vert="horz" lIns="91076" tIns="45536" rIns="91076" bIns="45536" rtlCol="0" anchor="b"/>
          <a:lstStyle>
            <a:lvl1pPr algn="r">
              <a:defRPr sz="1200"/>
            </a:lvl1pPr>
          </a:lstStyle>
          <a:p>
            <a:fld id="{AA383201-763E-4A78-95D4-802777C2B4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04133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23" y="20"/>
            <a:ext cx="2945659" cy="498056"/>
          </a:xfrm>
          <a:prstGeom prst="rect">
            <a:avLst/>
          </a:prstGeom>
        </p:spPr>
        <p:txBody>
          <a:bodyPr vert="horz" lIns="91076" tIns="45536" rIns="91076" bIns="45536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59" y="20"/>
            <a:ext cx="2945659" cy="498056"/>
          </a:xfrm>
          <a:prstGeom prst="rect">
            <a:avLst/>
          </a:prstGeom>
        </p:spPr>
        <p:txBody>
          <a:bodyPr vert="horz" lIns="91076" tIns="45536" rIns="91076" bIns="45536" rtlCol="0"/>
          <a:lstStyle>
            <a:lvl1pPr algn="r">
              <a:defRPr sz="1200"/>
            </a:lvl1pPr>
          </a:lstStyle>
          <a:p>
            <a:fld id="{2BC099A7-9FC9-4A9D-82FF-01BA7789EDA6}" type="datetimeFigureOut">
              <a:rPr lang="es-PE" smtClean="0"/>
              <a:pPr/>
              <a:t>17/10/2018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76" tIns="45536" rIns="91076" bIns="45536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215"/>
            <a:ext cx="5438140" cy="3908615"/>
          </a:xfrm>
          <a:prstGeom prst="rect">
            <a:avLst/>
          </a:prstGeom>
        </p:spPr>
        <p:txBody>
          <a:bodyPr vert="horz" lIns="91076" tIns="45536" rIns="91076" bIns="45536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23" y="9428591"/>
            <a:ext cx="2945659" cy="498055"/>
          </a:xfrm>
          <a:prstGeom prst="rect">
            <a:avLst/>
          </a:prstGeom>
        </p:spPr>
        <p:txBody>
          <a:bodyPr vert="horz" lIns="91076" tIns="45536" rIns="91076" bIns="45536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59" y="9428591"/>
            <a:ext cx="2945659" cy="498055"/>
          </a:xfrm>
          <a:prstGeom prst="rect">
            <a:avLst/>
          </a:prstGeom>
        </p:spPr>
        <p:txBody>
          <a:bodyPr vert="horz" lIns="91076" tIns="45536" rIns="91076" bIns="45536" rtlCol="0" anchor="b"/>
          <a:lstStyle>
            <a:lvl1pPr algn="r">
              <a:defRPr sz="1200"/>
            </a:lvl1pPr>
          </a:lstStyle>
          <a:p>
            <a:fld id="{AB4B1C6A-A128-4B59-A276-A739D0E7FE57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734936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259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4129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64517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992" y="842552"/>
            <a:ext cx="6863954" cy="1792358"/>
          </a:xfrm>
        </p:spPr>
        <p:txBody>
          <a:bodyPr anchor="b"/>
          <a:lstStyle>
            <a:lvl1pPr algn="ctr">
              <a:defRPr sz="45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992" y="2704030"/>
            <a:ext cx="6863954" cy="1242971"/>
          </a:xfrm>
        </p:spPr>
        <p:txBody>
          <a:bodyPr/>
          <a:lstStyle>
            <a:lvl1pPr marL="0" indent="0" algn="ctr">
              <a:buNone/>
              <a:defRPr sz="1802"/>
            </a:lvl1pPr>
            <a:lvl2pPr marL="343220" indent="0" algn="ctr">
              <a:buNone/>
              <a:defRPr sz="1501"/>
            </a:lvl2pPr>
            <a:lvl3pPr marL="686440" indent="0" algn="ctr">
              <a:buNone/>
              <a:defRPr sz="1351"/>
            </a:lvl3pPr>
            <a:lvl4pPr marL="1029660" indent="0" algn="ctr">
              <a:buNone/>
              <a:defRPr sz="1201"/>
            </a:lvl4pPr>
            <a:lvl5pPr marL="1372880" indent="0" algn="ctr">
              <a:buNone/>
              <a:defRPr sz="1201"/>
            </a:lvl5pPr>
            <a:lvl6pPr marL="1716100" indent="0" algn="ctr">
              <a:buNone/>
              <a:defRPr sz="1201"/>
            </a:lvl6pPr>
            <a:lvl7pPr marL="2059320" indent="0" algn="ctr">
              <a:buNone/>
              <a:defRPr sz="1201"/>
            </a:lvl7pPr>
            <a:lvl8pPr marL="2402540" indent="0" algn="ctr">
              <a:buNone/>
              <a:defRPr sz="1201"/>
            </a:lvl8pPr>
            <a:lvl9pPr marL="2745760" indent="0" algn="ctr">
              <a:buNone/>
              <a:defRPr sz="1201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‹Nº›</a:t>
            </a:fld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" y="-1"/>
            <a:ext cx="9151154" cy="514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40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29" y="1283491"/>
            <a:ext cx="7893547" cy="2141534"/>
          </a:xfrm>
        </p:spPr>
        <p:txBody>
          <a:bodyPr anchor="b"/>
          <a:lstStyle>
            <a:lvl1pPr>
              <a:defRPr sz="45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429" y="3445285"/>
            <a:ext cx="7893547" cy="1126182"/>
          </a:xfrm>
        </p:spPr>
        <p:txBody>
          <a:bodyPr/>
          <a:lstStyle>
            <a:lvl1pPr marL="0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1pPr>
            <a:lvl2pPr marL="343220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68644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966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4pPr>
            <a:lvl5pPr marL="137288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5pPr>
            <a:lvl6pPr marL="171610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6pPr>
            <a:lvl7pPr marL="205932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7pPr>
            <a:lvl8pPr marL="240254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8pPr>
            <a:lvl9pPr marL="274576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038086" y="4771680"/>
            <a:ext cx="2059186" cy="274097"/>
          </a:xfrm>
          <a:prstGeom prst="rect">
            <a:avLst/>
          </a:prstGeom>
        </p:spPr>
        <p:txBody>
          <a:bodyPr vert="horz" lIns="68704" tIns="34352" rIns="68704" bIns="34352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902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277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17290" y="4825617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0763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6188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254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31" y="1283494"/>
            <a:ext cx="7893547" cy="2141534"/>
          </a:xfrm>
          <a:prstGeom prst="rect">
            <a:avLst/>
          </a:prstGeom>
        </p:spPr>
        <p:txBody>
          <a:bodyPr anchor="b"/>
          <a:lstStyle>
            <a:lvl1pPr>
              <a:defRPr sz="450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74"/>
          <a:stretch/>
        </p:blipFill>
        <p:spPr>
          <a:xfrm>
            <a:off x="1173" y="2"/>
            <a:ext cx="9149589" cy="436190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74"/>
          <a:stretch/>
        </p:blipFill>
        <p:spPr>
          <a:xfrm rot="10800000">
            <a:off x="3107" y="783468"/>
            <a:ext cx="9149589" cy="4361904"/>
          </a:xfrm>
          <a:prstGeom prst="rect">
            <a:avLst/>
          </a:prstGeom>
        </p:spPr>
      </p:pic>
      <p:pic>
        <p:nvPicPr>
          <p:cNvPr id="5" name="Imagen 4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D68A3C4F-7506-47E8-BC90-BB053A362C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828" y="489431"/>
            <a:ext cx="1833980" cy="55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905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0831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9312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7241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1268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3170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79543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62893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3372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63556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  <p:cxnSp>
        <p:nvCxnSpPr>
          <p:cNvPr id="3" name="Conector recto 2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Imagen 3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C1676B26-E277-4B16-9B35-B6D0926A5C4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801" y="251415"/>
            <a:ext cx="1328737" cy="40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06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9196" y="274098"/>
            <a:ext cx="7893547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196" y="1370486"/>
            <a:ext cx="7893547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9196" y="4771678"/>
            <a:ext cx="2059186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1580" y="4771678"/>
            <a:ext cx="3088779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556" y="4771678"/>
            <a:ext cx="2059186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‹Nº›</a:t>
            </a:fld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 rot="10800000">
            <a:off x="0" y="4175489"/>
            <a:ext cx="9150202" cy="969117"/>
          </a:xfrm>
          <a:prstGeom prst="rect">
            <a:avLst/>
          </a:prstGeom>
        </p:spPr>
      </p:pic>
      <p:pic>
        <p:nvPicPr>
          <p:cNvPr id="9" name="Imagen 8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D68A3C4F-7506-47E8-BC90-BB053A362C2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828" y="489431"/>
            <a:ext cx="1833980" cy="55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59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2" r:id="rId2"/>
    <p:sldLayoutId id="2147483706" r:id="rId3"/>
    <p:sldLayoutId id="2147483675" r:id="rId4"/>
    <p:sldLayoutId id="2147483672" r:id="rId5"/>
    <p:sldLayoutId id="2147483707" r:id="rId6"/>
  </p:sldLayoutIdLst>
  <p:hf hdr="0" ftr="0" dt="0"/>
  <p:txStyles>
    <p:titleStyle>
      <a:lvl1pPr algn="l" defTabSz="686440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10" indent="-171610" algn="l" defTabSz="686440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3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5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7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9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71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93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15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37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2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4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6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8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10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32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54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76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32" Type="http://schemas.openxmlformats.org/officeDocument/2006/relationships/image" Target="../media/image9.png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>
                <a:latin typeface="Arial" panose="020B0604020202020204" pitchFamily="34" charset="0"/>
              </a:rPr>
              <a:pPr/>
              <a:t>1</a:t>
            </a:fld>
            <a:endParaRPr lang="es-ES" dirty="0">
              <a:latin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0" y="2232000"/>
            <a:ext cx="9151938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92" name="291 CuadroTexto"/>
          <p:cNvSpPr txBox="1"/>
          <p:nvPr/>
        </p:nvSpPr>
        <p:spPr>
          <a:xfrm>
            <a:off x="1861648" y="2519212"/>
            <a:ext cx="5284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b="1" dirty="0">
                <a:latin typeface="Arial" panose="020B0604020202020204" pitchFamily="34" charset="0"/>
                <a:cs typeface="Arial" panose="020B0604020202020204" pitchFamily="34" charset="0"/>
              </a:rPr>
              <a:t>INFORMACIÓN DEL PDT NOTARIOS</a:t>
            </a:r>
          </a:p>
        </p:txBody>
      </p:sp>
    </p:spTree>
    <p:extLst>
      <p:ext uri="{BB962C8B-B14F-4D97-AF65-F5344CB8AC3E}">
        <p14:creationId xmlns:p14="http://schemas.microsoft.com/office/powerpoint/2010/main" val="2820898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F48AC5-FD97-456F-AC3A-46257805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>
                <a:latin typeface="Arial" panose="020B0604020202020204" pitchFamily="34" charset="0"/>
              </a:rPr>
              <a:pPr/>
              <a:t>10</a:t>
            </a:fld>
            <a:endParaRPr lang="es-ES" dirty="0">
              <a:latin typeface="Arial" panose="020B0604020202020204" pitchFamily="34" charset="0"/>
            </a:endParaRPr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9031A2CF-2572-447A-8F08-6FC32ACB88F4}"/>
              </a:ext>
            </a:extLst>
          </p:cNvPr>
          <p:cNvSpPr txBox="1"/>
          <p:nvPr/>
        </p:nvSpPr>
        <p:spPr>
          <a:xfrm>
            <a:off x="237993" y="619587"/>
            <a:ext cx="5417740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Comparación de Información entre UIF y PDT Notarios</a:t>
            </a: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5B835C1C-4286-46AD-B558-C09E10FCF313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C6A7FC09-95D6-45FA-83CF-222CF8BF85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9854226"/>
              </p:ext>
            </p:extLst>
          </p:nvPr>
        </p:nvGraphicFramePr>
        <p:xfrm>
          <a:off x="411069" y="1367420"/>
          <a:ext cx="7735814" cy="2869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9518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F48AC5-FD97-456F-AC3A-46257805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9031A2CF-2572-447A-8F08-6FC32ACB88F4}"/>
              </a:ext>
            </a:extLst>
          </p:cNvPr>
          <p:cNvSpPr txBox="1"/>
          <p:nvPr/>
        </p:nvSpPr>
        <p:spPr>
          <a:xfrm>
            <a:off x="237993" y="619587"/>
            <a:ext cx="5907830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de Riesgo que usan la información PDT Notarios</a:t>
            </a: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5B835C1C-4286-46AD-B558-C09E10FCF313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F9729185-D75F-4B0A-9E0C-A0D8A3374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449225"/>
              </p:ext>
            </p:extLst>
          </p:nvPr>
        </p:nvGraphicFramePr>
        <p:xfrm>
          <a:off x="237994" y="1752895"/>
          <a:ext cx="6450676" cy="1143000"/>
        </p:xfrm>
        <a:graphic>
          <a:graphicData uri="http://schemas.openxmlformats.org/drawingml/2006/table">
            <a:tbl>
              <a:tblPr/>
              <a:tblGrid>
                <a:gridCol w="750429">
                  <a:extLst>
                    <a:ext uri="{9D8B030D-6E8A-4147-A177-3AD203B41FA5}">
                      <a16:colId xmlns:a16="http://schemas.microsoft.com/office/drawing/2014/main" val="1025869961"/>
                    </a:ext>
                  </a:extLst>
                </a:gridCol>
                <a:gridCol w="1055236">
                  <a:extLst>
                    <a:ext uri="{9D8B030D-6E8A-4147-A177-3AD203B41FA5}">
                      <a16:colId xmlns:a16="http://schemas.microsoft.com/office/drawing/2014/main" val="3933419341"/>
                    </a:ext>
                  </a:extLst>
                </a:gridCol>
                <a:gridCol w="1055141">
                  <a:extLst>
                    <a:ext uri="{9D8B030D-6E8A-4147-A177-3AD203B41FA5}">
                      <a16:colId xmlns:a16="http://schemas.microsoft.com/office/drawing/2014/main" val="4020669227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151175832"/>
                    </a:ext>
                  </a:extLst>
                </a:gridCol>
                <a:gridCol w="618067">
                  <a:extLst>
                    <a:ext uri="{9D8B030D-6E8A-4147-A177-3AD203B41FA5}">
                      <a16:colId xmlns:a16="http://schemas.microsoft.com/office/drawing/2014/main" val="988203248"/>
                    </a:ext>
                  </a:extLst>
                </a:gridCol>
                <a:gridCol w="846666">
                  <a:extLst>
                    <a:ext uri="{9D8B030D-6E8A-4147-A177-3AD203B41FA5}">
                      <a16:colId xmlns:a16="http://schemas.microsoft.com/office/drawing/2014/main" val="2682582923"/>
                    </a:ext>
                  </a:extLst>
                </a:gridCol>
                <a:gridCol w="1312337">
                  <a:extLst>
                    <a:ext uri="{9D8B030D-6E8A-4147-A177-3AD203B41FA5}">
                      <a16:colId xmlns:a16="http://schemas.microsoft.com/office/drawing/2014/main" val="160468711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Variable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Detalle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Casos Programados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Fuente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Cantidad por Fuente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Monto Selección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Monto por fuente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9123278"/>
                  </a:ext>
                </a:extLst>
              </a:tr>
              <a:tr h="38100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INCOPAT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Inconsistencias en Patrimonios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437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ITF, DIVISAS, DAOT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163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1,575,489,948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1,367,662,786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496055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PDT Notarios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274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207,827,162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466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37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2F09AB8-515F-496F-96CE-FE799EAF4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EA40ADA6-D900-4812-8607-7ECD66CDC7E7}"/>
              </a:ext>
            </a:extLst>
          </p:cNvPr>
          <p:cNvSpPr txBox="1"/>
          <p:nvPr/>
        </p:nvSpPr>
        <p:spPr>
          <a:xfrm>
            <a:off x="169413" y="600782"/>
            <a:ext cx="4960539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Omisos a la presentación del PDT Notarios</a:t>
            </a: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35C004D4-5427-4AE0-9F1B-0DD1FE04343D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BE381EF9-3D5D-49A8-8D23-A94BB9425F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105468"/>
              </p:ext>
            </p:extLst>
          </p:nvPr>
        </p:nvGraphicFramePr>
        <p:xfrm>
          <a:off x="270062" y="1485790"/>
          <a:ext cx="4216400" cy="1080000"/>
        </p:xfrm>
        <a:graphic>
          <a:graphicData uri="http://schemas.openxmlformats.org/drawingml/2006/table">
            <a:tbl>
              <a:tblPr/>
              <a:tblGrid>
                <a:gridCol w="1372471">
                  <a:extLst>
                    <a:ext uri="{9D8B030D-6E8A-4147-A177-3AD203B41FA5}">
                      <a16:colId xmlns:a16="http://schemas.microsoft.com/office/drawing/2014/main" val="2964058023"/>
                    </a:ext>
                  </a:extLst>
                </a:gridCol>
                <a:gridCol w="710329">
                  <a:extLst>
                    <a:ext uri="{9D8B030D-6E8A-4147-A177-3AD203B41FA5}">
                      <a16:colId xmlns:a16="http://schemas.microsoft.com/office/drawing/2014/main" val="481272813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20255755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86129244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148240933"/>
                    </a:ext>
                  </a:extLst>
                </a:gridCol>
              </a:tblGrid>
              <a:tr h="172800"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Ejercicio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781063"/>
                  </a:ext>
                </a:extLst>
              </a:tr>
              <a:tr h="172800"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1529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Obligados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6447819"/>
                  </a:ext>
                </a:extLst>
              </a:tr>
              <a:tr h="172800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Presentaron PDT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7830379"/>
                  </a:ext>
                </a:extLst>
              </a:tr>
              <a:tr h="172800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Omisos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872447"/>
                  </a:ext>
                </a:extLst>
              </a:tr>
              <a:tr h="17280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Omisos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29717"/>
                  </a:ext>
                </a:extLst>
              </a:tr>
            </a:tbl>
          </a:graphicData>
        </a:graphic>
      </p:graphicFrame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1216420A-2F01-46A5-913A-E74CDEB446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673683"/>
              </p:ext>
            </p:extLst>
          </p:nvPr>
        </p:nvGraphicFramePr>
        <p:xfrm>
          <a:off x="270061" y="3643100"/>
          <a:ext cx="1871559" cy="784520"/>
        </p:xfrm>
        <a:graphic>
          <a:graphicData uri="http://schemas.openxmlformats.org/drawingml/2006/table">
            <a:tbl>
              <a:tblPr/>
              <a:tblGrid>
                <a:gridCol w="1313876">
                  <a:extLst>
                    <a:ext uri="{9D8B030D-6E8A-4147-A177-3AD203B41FA5}">
                      <a16:colId xmlns:a16="http://schemas.microsoft.com/office/drawing/2014/main" val="2750717126"/>
                    </a:ext>
                  </a:extLst>
                </a:gridCol>
                <a:gridCol w="557683">
                  <a:extLst>
                    <a:ext uri="{9D8B030D-6E8A-4147-A177-3AD203B41FA5}">
                      <a16:colId xmlns:a16="http://schemas.microsoft.com/office/drawing/2014/main" val="1267298954"/>
                    </a:ext>
                  </a:extLst>
                </a:gridCol>
              </a:tblGrid>
              <a:tr h="196130"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Detalle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308958"/>
                  </a:ext>
                </a:extLst>
              </a:tr>
              <a:tr h="196130"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Dentro del Plazo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200214"/>
                  </a:ext>
                </a:extLst>
              </a:tr>
              <a:tr h="196130"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Fuera del Plazo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974845"/>
                  </a:ext>
                </a:extLst>
              </a:tr>
              <a:tr h="196130">
                <a:tc>
                  <a:txBody>
                    <a:bodyPr/>
                    <a:lstStyle/>
                    <a:p>
                      <a:pPr algn="l" fontAlgn="b"/>
                      <a:r>
                        <a:rPr lang="es-PE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1306176"/>
                  </a:ext>
                </a:extLst>
              </a:tr>
            </a:tbl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0F6E1D9E-10C5-4EC8-B4B3-E6261AD3FED3}"/>
              </a:ext>
            </a:extLst>
          </p:cNvPr>
          <p:cNvSpPr txBox="1"/>
          <p:nvPr/>
        </p:nvSpPr>
        <p:spPr>
          <a:xfrm>
            <a:off x="169413" y="3273206"/>
            <a:ext cx="2212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Plazo de presentación 2017</a:t>
            </a:r>
          </a:p>
        </p:txBody>
      </p:sp>
      <p:pic>
        <p:nvPicPr>
          <p:cNvPr id="3074" name="Imagen 2" descr="image001">
            <a:extLst>
              <a:ext uri="{FF2B5EF4-FFF2-40B4-BE49-F238E27FC236}">
                <a16:creationId xmlns:a16="http://schemas.microsoft.com/office/drawing/2014/main" id="{097A0AC1-30E1-465A-B750-E884A0CD0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29" y="2286708"/>
            <a:ext cx="3271838" cy="228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9625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2F09AB8-515F-496F-96CE-FE799EAF4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EA40ADA6-D900-4812-8607-7ECD66CDC7E7}"/>
              </a:ext>
            </a:extLst>
          </p:cNvPr>
          <p:cNvSpPr txBox="1"/>
          <p:nvPr/>
        </p:nvSpPr>
        <p:spPr>
          <a:xfrm>
            <a:off x="169413" y="600782"/>
            <a:ext cx="4960539" cy="5847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Gestión de Omisos Ejercicio 2017</a:t>
            </a:r>
          </a:p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35C004D4-5427-4AE0-9F1B-0DD1FE04343D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C29F01DE-A262-4A91-BFC6-98153740B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716" y="2974181"/>
            <a:ext cx="3516167" cy="1346617"/>
          </a:xfrm>
          <a:prstGeom prst="rect">
            <a:avLst/>
          </a:prstGeom>
        </p:spPr>
      </p:pic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F957764F-D216-434B-A91A-A8C565179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518478"/>
              </p:ext>
            </p:extLst>
          </p:nvPr>
        </p:nvGraphicFramePr>
        <p:xfrm>
          <a:off x="270062" y="3385865"/>
          <a:ext cx="3505200" cy="762000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3325362655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76427268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421185586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209791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1" i="0" u="none" strike="noStrike" dirty="0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 24/07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 20/08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 11/10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2646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Obligados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96492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Omisos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2013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Omisos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10.94%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1668419"/>
                  </a:ext>
                </a:extLst>
              </a:tr>
            </a:tbl>
          </a:graphicData>
        </a:graphic>
      </p:graphicFrame>
      <p:sp>
        <p:nvSpPr>
          <p:cNvPr id="16" name="CuadroTexto 15">
            <a:extLst>
              <a:ext uri="{FF2B5EF4-FFF2-40B4-BE49-F238E27FC236}">
                <a16:creationId xmlns:a16="http://schemas.microsoft.com/office/drawing/2014/main" id="{4122D8E2-E189-4CA7-B201-2E58A811CC72}"/>
              </a:ext>
            </a:extLst>
          </p:cNvPr>
          <p:cNvSpPr txBox="1"/>
          <p:nvPr/>
        </p:nvSpPr>
        <p:spPr>
          <a:xfrm>
            <a:off x="270062" y="2928189"/>
            <a:ext cx="2585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Variación de omisos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9BC0007E-60BA-4986-843A-6C09F0D490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50470"/>
              </p:ext>
            </p:extLst>
          </p:nvPr>
        </p:nvGraphicFramePr>
        <p:xfrm>
          <a:off x="270062" y="1362347"/>
          <a:ext cx="7505700" cy="800100"/>
        </p:xfrm>
        <a:graphic>
          <a:graphicData uri="http://schemas.openxmlformats.org/drawingml/2006/table">
            <a:tbl>
              <a:tblPr/>
              <a:tblGrid>
                <a:gridCol w="790241">
                  <a:extLst>
                    <a:ext uri="{9D8B030D-6E8A-4147-A177-3AD203B41FA5}">
                      <a16:colId xmlns:a16="http://schemas.microsoft.com/office/drawing/2014/main" val="3407981082"/>
                    </a:ext>
                  </a:extLst>
                </a:gridCol>
                <a:gridCol w="1802637">
                  <a:extLst>
                    <a:ext uri="{9D8B030D-6E8A-4147-A177-3AD203B41FA5}">
                      <a16:colId xmlns:a16="http://schemas.microsoft.com/office/drawing/2014/main" val="4091331687"/>
                    </a:ext>
                  </a:extLst>
                </a:gridCol>
                <a:gridCol w="1104433">
                  <a:extLst>
                    <a:ext uri="{9D8B030D-6E8A-4147-A177-3AD203B41FA5}">
                      <a16:colId xmlns:a16="http://schemas.microsoft.com/office/drawing/2014/main" val="743741248"/>
                    </a:ext>
                  </a:extLst>
                </a:gridCol>
                <a:gridCol w="2703956">
                  <a:extLst>
                    <a:ext uri="{9D8B030D-6E8A-4147-A177-3AD203B41FA5}">
                      <a16:colId xmlns:a16="http://schemas.microsoft.com/office/drawing/2014/main" val="1862384313"/>
                    </a:ext>
                  </a:extLst>
                </a:gridCol>
                <a:gridCol w="1104433">
                  <a:extLst>
                    <a:ext uri="{9D8B030D-6E8A-4147-A177-3AD203B41FA5}">
                      <a16:colId xmlns:a16="http://schemas.microsoft.com/office/drawing/2014/main" val="1596887368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Memorándum Electrónico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Intendencia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Solicitud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065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12/07/2018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 00049 - 2018 - 7A2000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Información sobre omisos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Pendiente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5604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10/08/2018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 00073 - 2018 - 7A2100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Reglas de Calidad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Pendiente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95920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10/08/2018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 00072 - 2018 - 7A2100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Inconsistencias Información de Notarios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Atendido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046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627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F48AC5-FD97-456F-AC3A-46257805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9031A2CF-2572-447A-8F08-6FC32ACB88F4}"/>
              </a:ext>
            </a:extLst>
          </p:cNvPr>
          <p:cNvSpPr txBox="1"/>
          <p:nvPr/>
        </p:nvSpPr>
        <p:spPr>
          <a:xfrm>
            <a:off x="237993" y="619587"/>
            <a:ext cx="5907830" cy="5847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PDT Notarios 2015 – 2017</a:t>
            </a:r>
          </a:p>
          <a:p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5B835C1C-4286-46AD-B558-C09E10FCF313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E032FE7-D071-4D1A-A1E5-5FF4800E65B3}"/>
              </a:ext>
            </a:extLst>
          </p:cNvPr>
          <p:cNvSpPr txBox="1"/>
          <p:nvPr/>
        </p:nvSpPr>
        <p:spPr>
          <a:xfrm>
            <a:off x="221951" y="1066739"/>
            <a:ext cx="4410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Cantidad de operaciones por Instrumento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F172002-266F-45CD-B9D4-8E482FBBFBBC}"/>
              </a:ext>
            </a:extLst>
          </p:cNvPr>
          <p:cNvSpPr txBox="1"/>
          <p:nvPr/>
        </p:nvSpPr>
        <p:spPr>
          <a:xfrm>
            <a:off x="237993" y="3126633"/>
            <a:ext cx="4804609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de Operaciones por Tipo de Documento</a:t>
            </a: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8854594D-3A5E-4BB0-8ED8-37B5D4CBFF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040172"/>
              </p:ext>
            </p:extLst>
          </p:nvPr>
        </p:nvGraphicFramePr>
        <p:xfrm>
          <a:off x="270062" y="3505197"/>
          <a:ext cx="3683000" cy="1079999"/>
        </p:xfrm>
        <a:graphic>
          <a:graphicData uri="http://schemas.openxmlformats.org/drawingml/2006/table">
            <a:tbl>
              <a:tblPr/>
              <a:tblGrid>
                <a:gridCol w="1397000">
                  <a:extLst>
                    <a:ext uri="{9D8B030D-6E8A-4147-A177-3AD203B41FA5}">
                      <a16:colId xmlns:a16="http://schemas.microsoft.com/office/drawing/2014/main" val="352826987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47087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61111238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91464456"/>
                    </a:ext>
                  </a:extLst>
                </a:gridCol>
              </a:tblGrid>
              <a:tr h="1994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Tipo de Documento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258274"/>
                  </a:ext>
                </a:extLst>
              </a:tr>
              <a:tr h="2201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DNI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81%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80%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82%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8950043"/>
                  </a:ext>
                </a:extLst>
              </a:tr>
              <a:tr h="2201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RUC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15%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17%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14%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240275"/>
                  </a:ext>
                </a:extLst>
              </a:tr>
              <a:tr h="2201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Otros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9079152"/>
                  </a:ext>
                </a:extLst>
              </a:tr>
              <a:tr h="220143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32235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0F07F3D-FB94-4BCE-BF60-2C9503D7BD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606194"/>
              </p:ext>
            </p:extLst>
          </p:nvPr>
        </p:nvGraphicFramePr>
        <p:xfrm>
          <a:off x="270062" y="1447551"/>
          <a:ext cx="6908800" cy="1620000"/>
        </p:xfrm>
        <a:graphic>
          <a:graphicData uri="http://schemas.openxmlformats.org/drawingml/2006/table">
            <a:tbl>
              <a:tblPr/>
              <a:tblGrid>
                <a:gridCol w="2006600">
                  <a:extLst>
                    <a:ext uri="{9D8B030D-6E8A-4147-A177-3AD203B41FA5}">
                      <a16:colId xmlns:a16="http://schemas.microsoft.com/office/drawing/2014/main" val="2520052742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86093925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1749224910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678656988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val="4119723721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728558387"/>
                    </a:ext>
                  </a:extLst>
                </a:gridCol>
              </a:tblGrid>
              <a:tr h="202500"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R.O. UIF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701120"/>
                  </a:ext>
                </a:extLst>
              </a:tr>
              <a:tr h="202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Instrumento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810611"/>
                  </a:ext>
                </a:extLst>
              </a:tr>
              <a:tr h="2025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Acta Notarial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411,430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454,660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461,076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298,920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5359833"/>
                  </a:ext>
                </a:extLst>
              </a:tr>
              <a:tr h="2025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Actas de Garantias Mobiliarias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21,988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21,228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20,424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19,164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792480"/>
                  </a:ext>
                </a:extLst>
              </a:tr>
              <a:tr h="2025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Escritura pública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422,425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418,070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433,054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315,005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615725"/>
                  </a:ext>
                </a:extLst>
              </a:tr>
              <a:tr h="2025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Formulario de inscripción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4607229"/>
                  </a:ext>
                </a:extLst>
              </a:tr>
              <a:tr h="2025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Formulario registral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6831317"/>
                  </a:ext>
                </a:extLst>
              </a:tr>
              <a:tr h="2025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858,989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894,846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915,567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632,032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9069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9353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F48AC5-FD97-456F-AC3A-46257805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9031A2CF-2572-447A-8F08-6FC32ACB88F4}"/>
              </a:ext>
            </a:extLst>
          </p:cNvPr>
          <p:cNvSpPr txBox="1"/>
          <p:nvPr/>
        </p:nvSpPr>
        <p:spPr>
          <a:xfrm>
            <a:off x="237993" y="619587"/>
            <a:ext cx="5907830" cy="5847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PDT Notarios 2015 – 2017</a:t>
            </a:r>
          </a:p>
          <a:p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5B835C1C-4286-46AD-B558-C09E10FCF313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23920E2-726A-40D6-8937-7E6FB8A70FD6}"/>
              </a:ext>
            </a:extLst>
          </p:cNvPr>
          <p:cNvSpPr txBox="1"/>
          <p:nvPr/>
        </p:nvSpPr>
        <p:spPr>
          <a:xfrm>
            <a:off x="237993" y="1086513"/>
            <a:ext cx="2278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en Soles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6A41D9F3-0D19-4A50-A3DC-DE480E9726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194142"/>
              </p:ext>
            </p:extLst>
          </p:nvPr>
        </p:nvGraphicFramePr>
        <p:xfrm>
          <a:off x="270062" y="1399471"/>
          <a:ext cx="5384800" cy="1439998"/>
        </p:xfrm>
        <a:graphic>
          <a:graphicData uri="http://schemas.openxmlformats.org/drawingml/2006/table">
            <a:tbl>
              <a:tblPr/>
              <a:tblGrid>
                <a:gridCol w="2006600">
                  <a:extLst>
                    <a:ext uri="{9D8B030D-6E8A-4147-A177-3AD203B41FA5}">
                      <a16:colId xmlns:a16="http://schemas.microsoft.com/office/drawing/2014/main" val="2921265897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752222299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35248868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3017414676"/>
                    </a:ext>
                  </a:extLst>
                </a:gridCol>
              </a:tblGrid>
              <a:tr h="2057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Instrumento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093638"/>
                  </a:ext>
                </a:extLst>
              </a:tr>
              <a:tr h="2057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Acta Notarial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3,600,285,957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3,992,825,238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5,615,433,953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796399"/>
                  </a:ext>
                </a:extLst>
              </a:tr>
              <a:tr h="2057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Actas de Garantías Mobiliarias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530,098,547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545,975,587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1,848,188,717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169147"/>
                  </a:ext>
                </a:extLst>
              </a:tr>
              <a:tr h="2057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Escritura pública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64,790,258,447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63,459,054,265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76,013,623,693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7077975"/>
                  </a:ext>
                </a:extLst>
              </a:tr>
              <a:tr h="2057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Formulario de inscripción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1,798,668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1,739,109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749,751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33463"/>
                  </a:ext>
                </a:extLst>
              </a:tr>
              <a:tr h="2057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Formulario registral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56,093,904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19,340,543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783,710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456402"/>
                  </a:ext>
                </a:extLst>
              </a:tr>
              <a:tr h="2057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68,978,535,523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68,018,934,742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83,478,779,824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2618976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F4AF818D-B1ED-4210-84AD-4FE0FD1EC7ED}"/>
              </a:ext>
            </a:extLst>
          </p:cNvPr>
          <p:cNvSpPr txBox="1"/>
          <p:nvPr/>
        </p:nvSpPr>
        <p:spPr>
          <a:xfrm>
            <a:off x="237993" y="2882015"/>
            <a:ext cx="2698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en Dólares</a:t>
            </a: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3FC6629A-7E52-486B-ABA9-E40AAF910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973269"/>
              </p:ext>
            </p:extLst>
          </p:nvPr>
        </p:nvGraphicFramePr>
        <p:xfrm>
          <a:off x="270062" y="3170594"/>
          <a:ext cx="5384800" cy="1655998"/>
        </p:xfrm>
        <a:graphic>
          <a:graphicData uri="http://schemas.openxmlformats.org/drawingml/2006/table">
            <a:tbl>
              <a:tblPr/>
              <a:tblGrid>
                <a:gridCol w="2006600">
                  <a:extLst>
                    <a:ext uri="{9D8B030D-6E8A-4147-A177-3AD203B41FA5}">
                      <a16:colId xmlns:a16="http://schemas.microsoft.com/office/drawing/2014/main" val="1775912202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1295682322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148641133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1424753311"/>
                    </a:ext>
                  </a:extLst>
                </a:gridCol>
              </a:tblGrid>
              <a:tr h="1803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Instrumento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419853"/>
                  </a:ext>
                </a:extLst>
              </a:tr>
              <a:tr h="2459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Acta Notarial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1,495,934,433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1,647,281,577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2,726,286,180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31067"/>
                  </a:ext>
                </a:extLst>
              </a:tr>
              <a:tr h="2459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Actas de Garantias Mobiliarias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610,775,010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566,054,032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895,759,734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7877247"/>
                  </a:ext>
                </a:extLst>
              </a:tr>
              <a:tr h="2459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Escritura pública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34,048,146,448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36,056,219,306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40,883,367,087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3768289"/>
                  </a:ext>
                </a:extLst>
              </a:tr>
              <a:tr h="2459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Formulario de inscripción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3,926,279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3,247,289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4,369,617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093082"/>
                  </a:ext>
                </a:extLst>
              </a:tr>
              <a:tr h="2459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Formulario registral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223,322,739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1,337,700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11,756,518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277034"/>
                  </a:ext>
                </a:extLst>
              </a:tr>
              <a:tr h="2459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36,382,104,909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38,274,139,904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44,521,539,136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10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7027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F48AC5-FD97-456F-AC3A-46257805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9031A2CF-2572-447A-8F08-6FC32ACB88F4}"/>
              </a:ext>
            </a:extLst>
          </p:cNvPr>
          <p:cNvSpPr txBox="1"/>
          <p:nvPr/>
        </p:nvSpPr>
        <p:spPr>
          <a:xfrm>
            <a:off x="237993" y="619587"/>
            <a:ext cx="5907830" cy="5847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PDT Notarios 2015 – 2017</a:t>
            </a:r>
          </a:p>
          <a:p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5B835C1C-4286-46AD-B558-C09E10FCF313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698812A9-6AB2-4E87-8667-02A11BF31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0339" y="3421440"/>
            <a:ext cx="610755" cy="651963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B28C54E-BF6C-43E7-9243-DB9F004B51EE}"/>
              </a:ext>
            </a:extLst>
          </p:cNvPr>
          <p:cNvSpPr txBox="1"/>
          <p:nvPr/>
        </p:nvSpPr>
        <p:spPr>
          <a:xfrm>
            <a:off x="237993" y="1464846"/>
            <a:ext cx="3106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por Notario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486B9C86-024A-4D7A-BF3A-FD0CAA8087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592357"/>
              </p:ext>
            </p:extLst>
          </p:nvPr>
        </p:nvGraphicFramePr>
        <p:xfrm>
          <a:off x="331161" y="1599437"/>
          <a:ext cx="7302500" cy="2400300"/>
        </p:xfrm>
        <a:graphic>
          <a:graphicData uri="http://schemas.openxmlformats.org/drawingml/2006/table">
            <a:tbl>
              <a:tblPr/>
              <a:tblGrid>
                <a:gridCol w="218885">
                  <a:extLst>
                    <a:ext uri="{9D8B030D-6E8A-4147-A177-3AD203B41FA5}">
                      <a16:colId xmlns:a16="http://schemas.microsoft.com/office/drawing/2014/main" val="3488862102"/>
                    </a:ext>
                  </a:extLst>
                </a:gridCol>
                <a:gridCol w="1094423">
                  <a:extLst>
                    <a:ext uri="{9D8B030D-6E8A-4147-A177-3AD203B41FA5}">
                      <a16:colId xmlns:a16="http://schemas.microsoft.com/office/drawing/2014/main" val="3031877134"/>
                    </a:ext>
                  </a:extLst>
                </a:gridCol>
                <a:gridCol w="3197619">
                  <a:extLst>
                    <a:ext uri="{9D8B030D-6E8A-4147-A177-3AD203B41FA5}">
                      <a16:colId xmlns:a16="http://schemas.microsoft.com/office/drawing/2014/main" val="1795556070"/>
                    </a:ext>
                  </a:extLst>
                </a:gridCol>
                <a:gridCol w="1268897">
                  <a:extLst>
                    <a:ext uri="{9D8B030D-6E8A-4147-A177-3AD203B41FA5}">
                      <a16:colId xmlns:a16="http://schemas.microsoft.com/office/drawing/2014/main" val="2914409691"/>
                    </a:ext>
                  </a:extLst>
                </a:gridCol>
                <a:gridCol w="761338">
                  <a:extLst>
                    <a:ext uri="{9D8B030D-6E8A-4147-A177-3AD203B41FA5}">
                      <a16:colId xmlns:a16="http://schemas.microsoft.com/office/drawing/2014/main" val="880969118"/>
                    </a:ext>
                  </a:extLst>
                </a:gridCol>
                <a:gridCol w="761338">
                  <a:extLst>
                    <a:ext uri="{9D8B030D-6E8A-4147-A177-3AD203B41FA5}">
                      <a16:colId xmlns:a16="http://schemas.microsoft.com/office/drawing/2014/main" val="275801135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 de Operaciones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5306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Notario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4135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10096713873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BECERRA SOSAYA MARCO ANTONIO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16,353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33,829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34,286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588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10082420822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PAINO SCARPATI JOSE ALFREDO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19,642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21,664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27,512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31236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10095334615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GONZALES LOLI JORGE LUIS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14,842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17,472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1634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10082439060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FERNANDINI BARREDA RICARDO FEDERICO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15,398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13,234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15,324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4571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10091637508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BAZAN NAVEDA CESAR HUMBERTO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8,581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9,049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10,379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25869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10199425388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ESPINOZA LARA ROBERT JOAQUIN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7,397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8,830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10,577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79288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10107214386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SALLUCA HUARAYA ROGER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9,256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12,238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07695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10178483728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CORCUERA GARCIA MARCO ANTONIO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8,779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8,843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8,872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638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10081998642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 POZO VALDEZ JULIO ANTONIO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8,788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8,734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58771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10104719941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BANDA GONZALEZ FRANCISCO RAFAEL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8,958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8,367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7,959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729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174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F48AC5-FD97-456F-AC3A-46257805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>
                <a:latin typeface="Arial" panose="020B0604020202020204" pitchFamily="34" charset="0"/>
              </a:rPr>
              <a:pPr/>
              <a:t>7</a:t>
            </a:fld>
            <a:endParaRPr lang="es-ES" dirty="0">
              <a:latin typeface="Arial" panose="020B0604020202020204" pitchFamily="34" charset="0"/>
            </a:endParaRPr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9031A2CF-2572-447A-8F08-6FC32ACB88F4}"/>
              </a:ext>
            </a:extLst>
          </p:cNvPr>
          <p:cNvSpPr txBox="1"/>
          <p:nvPr/>
        </p:nvSpPr>
        <p:spPr>
          <a:xfrm>
            <a:off x="237993" y="619587"/>
            <a:ext cx="5417740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Comparación de Información entre UIF y PDT Notarios</a:t>
            </a: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5B835C1C-4286-46AD-B558-C09E10FCF313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D70A457E-D096-4AEA-A1CF-378F3C5A1E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2791391"/>
              </p:ext>
            </p:extLst>
          </p:nvPr>
        </p:nvGraphicFramePr>
        <p:xfrm>
          <a:off x="83162" y="2912938"/>
          <a:ext cx="4310272" cy="1788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EB1B189F-C8F8-43E6-A559-CEE0B5FD3F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8665327"/>
              </p:ext>
            </p:extLst>
          </p:nvPr>
        </p:nvGraphicFramePr>
        <p:xfrm>
          <a:off x="4312826" y="2850078"/>
          <a:ext cx="1602233" cy="1111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3C1C693E-456A-461C-AB0B-221C6A30AE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6565965"/>
              </p:ext>
            </p:extLst>
          </p:nvPr>
        </p:nvGraphicFramePr>
        <p:xfrm>
          <a:off x="397646" y="1263940"/>
          <a:ext cx="2815580" cy="92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8" name="Diagrama 17">
            <a:extLst>
              <a:ext uri="{FF2B5EF4-FFF2-40B4-BE49-F238E27FC236}">
                <a16:creationId xmlns:a16="http://schemas.microsoft.com/office/drawing/2014/main" id="{C71703ED-C479-4C9D-A64C-F178247A47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8150437"/>
              </p:ext>
            </p:extLst>
          </p:nvPr>
        </p:nvGraphicFramePr>
        <p:xfrm>
          <a:off x="3053573" y="1279501"/>
          <a:ext cx="2815580" cy="92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9" name="Diagrama 18">
            <a:extLst>
              <a:ext uri="{FF2B5EF4-FFF2-40B4-BE49-F238E27FC236}">
                <a16:creationId xmlns:a16="http://schemas.microsoft.com/office/drawing/2014/main" id="{90AD5C55-1832-4650-BA93-80526D2E54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0339314"/>
              </p:ext>
            </p:extLst>
          </p:nvPr>
        </p:nvGraphicFramePr>
        <p:xfrm>
          <a:off x="5869153" y="1279501"/>
          <a:ext cx="2815580" cy="92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0" name="Diagrama 19">
            <a:extLst>
              <a:ext uri="{FF2B5EF4-FFF2-40B4-BE49-F238E27FC236}">
                <a16:creationId xmlns:a16="http://schemas.microsoft.com/office/drawing/2014/main" id="{6B06555C-1776-41BF-A49C-7522D7A8A3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4273113"/>
              </p:ext>
            </p:extLst>
          </p:nvPr>
        </p:nvGraphicFramePr>
        <p:xfrm>
          <a:off x="4756035" y="3713636"/>
          <a:ext cx="1602233" cy="1111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834A88D8-2CA9-47AF-AAA8-11E2750357F4}"/>
              </a:ext>
            </a:extLst>
          </p:cNvPr>
          <p:cNvSpPr txBox="1"/>
          <p:nvPr/>
        </p:nvSpPr>
        <p:spPr>
          <a:xfrm>
            <a:off x="397645" y="2470981"/>
            <a:ext cx="1854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Observaciones:</a:t>
            </a: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BB8E4408-6614-4211-9036-643E9D71F258}"/>
              </a:ext>
            </a:extLst>
          </p:cNvPr>
          <p:cNvSpPr/>
          <p:nvPr/>
        </p:nvSpPr>
        <p:spPr>
          <a:xfrm rot="5400000">
            <a:off x="8016351" y="1745925"/>
            <a:ext cx="142526" cy="920048"/>
          </a:xfrm>
          <a:prstGeom prst="leftBrace">
            <a:avLst>
              <a:gd name="adj1" fmla="val 0"/>
              <a:gd name="adj2" fmla="val 5000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E8A5C78-1A52-403A-89B3-4AEF3D7F3681}"/>
              </a:ext>
            </a:extLst>
          </p:cNvPr>
          <p:cNvSpPr txBox="1"/>
          <p:nvPr/>
        </p:nvSpPr>
        <p:spPr>
          <a:xfrm>
            <a:off x="7214754" y="2343298"/>
            <a:ext cx="825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en R.O. de UIF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3059660-F942-4503-9E7D-2BC7A148FFF0}"/>
              </a:ext>
            </a:extLst>
          </p:cNvPr>
          <p:cNvSpPr txBox="1"/>
          <p:nvPr/>
        </p:nvSpPr>
        <p:spPr>
          <a:xfrm>
            <a:off x="8057599" y="2343298"/>
            <a:ext cx="97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 Adicionales</a:t>
            </a:r>
          </a:p>
          <a:p>
            <a:pPr algn="ctr"/>
            <a:r>
              <a:rPr lang="es-PE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(Incluye Libros)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7CCB4B29-051A-4456-9B2E-723E321B0968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536128" y="3766719"/>
            <a:ext cx="610755" cy="65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05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F48AC5-FD97-456F-AC3A-46257805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>
                <a:latin typeface="Arial" panose="020B0604020202020204" pitchFamily="34" charset="0"/>
              </a:rPr>
              <a:pPr/>
              <a:t>8</a:t>
            </a:fld>
            <a:endParaRPr lang="es-ES" dirty="0">
              <a:latin typeface="Arial" panose="020B0604020202020204" pitchFamily="34" charset="0"/>
            </a:endParaRPr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9031A2CF-2572-447A-8F08-6FC32ACB88F4}"/>
              </a:ext>
            </a:extLst>
          </p:cNvPr>
          <p:cNvSpPr txBox="1"/>
          <p:nvPr/>
        </p:nvSpPr>
        <p:spPr>
          <a:xfrm>
            <a:off x="237993" y="619587"/>
            <a:ext cx="5417740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Comparación de Información entre UIF y PDT Notarios</a:t>
            </a: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5B835C1C-4286-46AD-B558-C09E10FCF313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B66754A-2280-411E-B791-9CB523C305A5}"/>
              </a:ext>
            </a:extLst>
          </p:cNvPr>
          <p:cNvSpPr/>
          <p:nvPr/>
        </p:nvSpPr>
        <p:spPr>
          <a:xfrm>
            <a:off x="370771" y="1164115"/>
            <a:ext cx="3508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s-PE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R.O. de UIF a considerar en PDT Notarios</a:t>
            </a:r>
          </a:p>
        </p:txBody>
      </p:sp>
      <p:sp>
        <p:nvSpPr>
          <p:cNvPr id="21" name="Flecha: cheurón 20">
            <a:extLst>
              <a:ext uri="{FF2B5EF4-FFF2-40B4-BE49-F238E27FC236}">
                <a16:creationId xmlns:a16="http://schemas.microsoft.com/office/drawing/2014/main" id="{FFFC9088-9B62-4BDF-8FE2-F67B2F9F228C}"/>
              </a:ext>
            </a:extLst>
          </p:cNvPr>
          <p:cNvSpPr/>
          <p:nvPr/>
        </p:nvSpPr>
        <p:spPr>
          <a:xfrm>
            <a:off x="5329288" y="2923213"/>
            <a:ext cx="351620" cy="565899"/>
          </a:xfrm>
          <a:prstGeom prst="chevron">
            <a:avLst>
              <a:gd name="adj" fmla="val 64810"/>
            </a:avLst>
          </a:prstGeom>
          <a:solidFill>
            <a:schemeClr val="bg2">
              <a:lumMod val="9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1455363"/>
              <a:satOff val="-83928"/>
              <a:lumOff val="8628"/>
              <a:alphaOff val="0"/>
            </a:schemeClr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8E098822-BF9C-4E8C-AC3C-3C2B895D9C7D}"/>
              </a:ext>
            </a:extLst>
          </p:cNvPr>
          <p:cNvSpPr/>
          <p:nvPr/>
        </p:nvSpPr>
        <p:spPr>
          <a:xfrm>
            <a:off x="6493928" y="2396256"/>
            <a:ext cx="89800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s-PE" sz="1100" b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</a:p>
        </p:txBody>
      </p:sp>
      <p:graphicFrame>
        <p:nvGraphicFramePr>
          <p:cNvPr id="27" name="Diagrama 26">
            <a:extLst>
              <a:ext uri="{FF2B5EF4-FFF2-40B4-BE49-F238E27FC236}">
                <a16:creationId xmlns:a16="http://schemas.microsoft.com/office/drawing/2014/main" id="{DF27D54C-265F-44EC-BB28-933A6993A2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0227015"/>
              </p:ext>
            </p:extLst>
          </p:nvPr>
        </p:nvGraphicFramePr>
        <p:xfrm>
          <a:off x="3787705" y="975827"/>
          <a:ext cx="1214336" cy="844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19C9D5C4-FF39-4B62-A495-269CEF6E7F43}"/>
              </a:ext>
            </a:extLst>
          </p:cNvPr>
          <p:cNvSpPr/>
          <p:nvPr/>
        </p:nvSpPr>
        <p:spPr>
          <a:xfrm>
            <a:off x="6125457" y="2704033"/>
            <a:ext cx="1860571" cy="100426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100" b="1" dirty="0">
                <a:latin typeface="Arial" panose="020B0604020202020204" pitchFamily="34" charset="0"/>
                <a:cs typeface="Arial" panose="020B0604020202020204" pitchFamily="34" charset="0"/>
              </a:rPr>
              <a:t>Conocer datos del representante para  Vinculación  ONR</a:t>
            </a:r>
            <a:endParaRPr lang="es-P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3722156E-F5D3-4345-A3D6-01AFBA3E63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649733"/>
              </p:ext>
            </p:extLst>
          </p:nvPr>
        </p:nvGraphicFramePr>
        <p:xfrm>
          <a:off x="452857" y="1811485"/>
          <a:ext cx="4546600" cy="1095375"/>
        </p:xfrm>
        <a:graphic>
          <a:graphicData uri="http://schemas.openxmlformats.org/drawingml/2006/table">
            <a:tbl>
              <a:tblPr/>
              <a:tblGrid>
                <a:gridCol w="218769">
                  <a:extLst>
                    <a:ext uri="{9D8B030D-6E8A-4147-A177-3AD203B41FA5}">
                      <a16:colId xmlns:a16="http://schemas.microsoft.com/office/drawing/2014/main" val="3640478534"/>
                    </a:ext>
                  </a:extLst>
                </a:gridCol>
                <a:gridCol w="4327831">
                  <a:extLst>
                    <a:ext uri="{9D8B030D-6E8A-4147-A177-3AD203B41FA5}">
                      <a16:colId xmlns:a16="http://schemas.microsoft.com/office/drawing/2014/main" val="486073053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Participación y representación de las personas involucradas en la operación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7754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R:  Representante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872790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Persona en cuyo nombre se realiza la operación</a:t>
                      </a:r>
                      <a:b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O: Ordenante-Propietario / Fiador-Garante /  Fiduciario / Rep. Legal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0113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Persona a la que se representa (PN o PJ)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14908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representación (Inscrito o no en Registros P.)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7849955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CE2931B6-7D7C-4EB8-BCAF-A7EBC57FBC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006475"/>
              </p:ext>
            </p:extLst>
          </p:nvPr>
        </p:nvGraphicFramePr>
        <p:xfrm>
          <a:off x="452857" y="3016772"/>
          <a:ext cx="4546600" cy="1714500"/>
        </p:xfrm>
        <a:graphic>
          <a:graphicData uri="http://schemas.openxmlformats.org/drawingml/2006/table">
            <a:tbl>
              <a:tblPr/>
              <a:tblGrid>
                <a:gridCol w="218769">
                  <a:extLst>
                    <a:ext uri="{9D8B030D-6E8A-4147-A177-3AD203B41FA5}">
                      <a16:colId xmlns:a16="http://schemas.microsoft.com/office/drawing/2014/main" val="3892761127"/>
                    </a:ext>
                  </a:extLst>
                </a:gridCol>
                <a:gridCol w="4327831">
                  <a:extLst>
                    <a:ext uri="{9D8B030D-6E8A-4147-A177-3AD203B41FA5}">
                      <a16:colId xmlns:a16="http://schemas.microsoft.com/office/drawing/2014/main" val="3044609931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Datos de identificación de las personas que intervienen en la operación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145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País de nacionalidad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5341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 de nacimiento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39387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66458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Código de la Zona Registral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88970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 de la Partida Registral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0380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Apellido paterno del cónyuge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9879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Apellido materno del cónyuge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52769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Nombres del cónyuge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72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880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F48AC5-FD97-456F-AC3A-46257805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>
                <a:latin typeface="Arial" panose="020B0604020202020204" pitchFamily="34" charset="0"/>
              </a:rPr>
              <a:pPr/>
              <a:t>9</a:t>
            </a:fld>
            <a:endParaRPr lang="es-ES" dirty="0">
              <a:latin typeface="Arial" panose="020B0604020202020204" pitchFamily="34" charset="0"/>
            </a:endParaRPr>
          </a:p>
        </p:txBody>
      </p:sp>
      <p:sp>
        <p:nvSpPr>
          <p:cNvPr id="3" name="91 CuadroTexto">
            <a:extLst>
              <a:ext uri="{FF2B5EF4-FFF2-40B4-BE49-F238E27FC236}">
                <a16:creationId xmlns:a16="http://schemas.microsoft.com/office/drawing/2014/main" id="{9031A2CF-2572-447A-8F08-6FC32ACB88F4}"/>
              </a:ext>
            </a:extLst>
          </p:cNvPr>
          <p:cNvSpPr txBox="1"/>
          <p:nvPr/>
        </p:nvSpPr>
        <p:spPr>
          <a:xfrm>
            <a:off x="237993" y="619587"/>
            <a:ext cx="5417740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Comparación de Información entre UIF y PDT Notarios</a:t>
            </a:r>
          </a:p>
        </p:txBody>
      </p:sp>
      <p:cxnSp>
        <p:nvCxnSpPr>
          <p:cNvPr id="4" name="3093 Conector recto">
            <a:extLst>
              <a:ext uri="{FF2B5EF4-FFF2-40B4-BE49-F238E27FC236}">
                <a16:creationId xmlns:a16="http://schemas.microsoft.com/office/drawing/2014/main" id="{5B835C1C-4286-46AD-B558-C09E10FCF313}"/>
              </a:ext>
            </a:extLst>
          </p:cNvPr>
          <p:cNvCxnSpPr/>
          <p:nvPr/>
        </p:nvCxnSpPr>
        <p:spPr>
          <a:xfrm>
            <a:off x="270062" y="1000398"/>
            <a:ext cx="626351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B66754A-2280-411E-B791-9CB523C305A5}"/>
              </a:ext>
            </a:extLst>
          </p:cNvPr>
          <p:cNvSpPr/>
          <p:nvPr/>
        </p:nvSpPr>
        <p:spPr>
          <a:xfrm>
            <a:off x="452857" y="3032504"/>
            <a:ext cx="3508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s-PE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necesarios no considerado en R.O. de UIF</a:t>
            </a:r>
          </a:p>
        </p:txBody>
      </p:sp>
      <p:sp>
        <p:nvSpPr>
          <p:cNvPr id="21" name="Flecha: cheurón 20">
            <a:extLst>
              <a:ext uri="{FF2B5EF4-FFF2-40B4-BE49-F238E27FC236}">
                <a16:creationId xmlns:a16="http://schemas.microsoft.com/office/drawing/2014/main" id="{FFFC9088-9B62-4BDF-8FE2-F67B2F9F228C}"/>
              </a:ext>
            </a:extLst>
          </p:cNvPr>
          <p:cNvSpPr/>
          <p:nvPr/>
        </p:nvSpPr>
        <p:spPr>
          <a:xfrm>
            <a:off x="5424200" y="1690912"/>
            <a:ext cx="351620" cy="388108"/>
          </a:xfrm>
          <a:prstGeom prst="chevron">
            <a:avLst>
              <a:gd name="adj" fmla="val 6231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1455363"/>
              <a:satOff val="-83928"/>
              <a:lumOff val="8628"/>
              <a:alphaOff val="0"/>
            </a:schemeClr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P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8E098822-BF9C-4E8C-AC3C-3C2B895D9C7D}"/>
              </a:ext>
            </a:extLst>
          </p:cNvPr>
          <p:cNvSpPr/>
          <p:nvPr/>
        </p:nvSpPr>
        <p:spPr>
          <a:xfrm>
            <a:off x="6202429" y="1067556"/>
            <a:ext cx="89800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s-PE" sz="1100" b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19C9D5C4-FF39-4B62-A495-269CEF6E7F43}"/>
              </a:ext>
            </a:extLst>
          </p:cNvPr>
          <p:cNvSpPr/>
          <p:nvPr/>
        </p:nvSpPr>
        <p:spPr>
          <a:xfrm>
            <a:off x="6200563" y="1321859"/>
            <a:ext cx="1860571" cy="100426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100" b="1" dirty="0">
                <a:latin typeface="Arial" panose="020B0604020202020204" pitchFamily="34" charset="0"/>
                <a:cs typeface="Arial" panose="020B0604020202020204" pitchFamily="34" charset="0"/>
              </a:rPr>
              <a:t>Evaluar origen de fondos e ingresos declarados</a:t>
            </a:r>
            <a:endParaRPr lang="es-P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ECB664E2-1A8B-4189-8E7C-716111F24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158098"/>
              </p:ext>
            </p:extLst>
          </p:nvPr>
        </p:nvGraphicFramePr>
        <p:xfrm>
          <a:off x="452857" y="1333381"/>
          <a:ext cx="4546600" cy="1045845"/>
        </p:xfrm>
        <a:graphic>
          <a:graphicData uri="http://schemas.openxmlformats.org/drawingml/2006/table">
            <a:tbl>
              <a:tblPr/>
              <a:tblGrid>
                <a:gridCol w="218769">
                  <a:extLst>
                    <a:ext uri="{9D8B030D-6E8A-4147-A177-3AD203B41FA5}">
                      <a16:colId xmlns:a16="http://schemas.microsoft.com/office/drawing/2014/main" val="1752162823"/>
                    </a:ext>
                  </a:extLst>
                </a:gridCol>
                <a:gridCol w="4327831">
                  <a:extLst>
                    <a:ext uri="{9D8B030D-6E8A-4147-A177-3AD203B41FA5}">
                      <a16:colId xmlns:a16="http://schemas.microsoft.com/office/drawing/2014/main" val="1857880359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marL="36000" algn="l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Datos relacionados a la descripción de la operación (Acto/Contrato extendido en IPNP)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4593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Origen de los fondos, bienes u otros activos involucrados en  Operación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055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Inscripción registral del bien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71074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Código de la Zona Registral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1265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 de partida registral del bien materia de la operación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088688"/>
                  </a:ext>
                </a:extLst>
              </a:tr>
            </a:tbl>
          </a:graphicData>
        </a:graphic>
      </p:graphicFrame>
      <p:graphicFrame>
        <p:nvGraphicFramePr>
          <p:cNvPr id="19" name="Diagrama 18">
            <a:extLst>
              <a:ext uri="{FF2B5EF4-FFF2-40B4-BE49-F238E27FC236}">
                <a16:creationId xmlns:a16="http://schemas.microsoft.com/office/drawing/2014/main" id="{7E2A9843-1FDD-4CE5-A176-BE213A8B85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9067531"/>
              </p:ext>
            </p:extLst>
          </p:nvPr>
        </p:nvGraphicFramePr>
        <p:xfrm>
          <a:off x="3961773" y="2954215"/>
          <a:ext cx="1114115" cy="651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B722E451-B09B-4320-898E-74AADBE04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746163"/>
              </p:ext>
            </p:extLst>
          </p:nvPr>
        </p:nvGraphicFramePr>
        <p:xfrm>
          <a:off x="529288" y="3656330"/>
          <a:ext cx="4546600" cy="952500"/>
        </p:xfrm>
        <a:graphic>
          <a:graphicData uri="http://schemas.openxmlformats.org/drawingml/2006/table">
            <a:tbl>
              <a:tblPr/>
              <a:tblGrid>
                <a:gridCol w="218769">
                  <a:extLst>
                    <a:ext uri="{9D8B030D-6E8A-4147-A177-3AD203B41FA5}">
                      <a16:colId xmlns:a16="http://schemas.microsoft.com/office/drawing/2014/main" val="419081402"/>
                    </a:ext>
                  </a:extLst>
                </a:gridCol>
                <a:gridCol w="4327831">
                  <a:extLst>
                    <a:ext uri="{9D8B030D-6E8A-4147-A177-3AD203B41FA5}">
                      <a16:colId xmlns:a16="http://schemas.microsoft.com/office/drawing/2014/main" val="1952933988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marL="36000" algn="l" fontAlgn="b"/>
                      <a:r>
                        <a:rPr lang="es-PE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Datos relacionados a la operación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1970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Costo de adquisición del bien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026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Área del inmueble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617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Dirección del inmueble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5081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es-PE" sz="900" b="0" i="0" u="none" strike="noStrike" dirty="0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Datos del </a:t>
                      </a:r>
                      <a:r>
                        <a:rPr lang="es-PE" sz="900" b="0" i="0" u="none" strike="noStrike" dirty="0" err="1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participacionista</a:t>
                      </a:r>
                      <a:endParaRPr lang="es-PE" sz="900" b="0" i="0" u="none" strike="noStrike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222297"/>
                  </a:ext>
                </a:extLst>
              </a:tr>
            </a:tbl>
          </a:graphicData>
        </a:graphic>
      </p:graphicFrame>
      <p:graphicFrame>
        <p:nvGraphicFramePr>
          <p:cNvPr id="22" name="Diagrama 21">
            <a:extLst>
              <a:ext uri="{FF2B5EF4-FFF2-40B4-BE49-F238E27FC236}">
                <a16:creationId xmlns:a16="http://schemas.microsoft.com/office/drawing/2014/main" id="{DDD20C74-77F1-4BD9-9810-349FBB1123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3713352"/>
              </p:ext>
            </p:extLst>
          </p:nvPr>
        </p:nvGraphicFramePr>
        <p:xfrm>
          <a:off x="6659631" y="3457854"/>
          <a:ext cx="1748521" cy="1150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3" name="Rectángulo 22">
            <a:extLst>
              <a:ext uri="{FF2B5EF4-FFF2-40B4-BE49-F238E27FC236}">
                <a16:creationId xmlns:a16="http://schemas.microsoft.com/office/drawing/2014/main" id="{7E0FE822-2DE8-4085-BC54-20F51D8387CF}"/>
              </a:ext>
            </a:extLst>
          </p:cNvPr>
          <p:cNvSpPr/>
          <p:nvPr/>
        </p:nvSpPr>
        <p:spPr>
          <a:xfrm>
            <a:off x="6415443" y="2934635"/>
            <a:ext cx="14308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s-PE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A CONSIDERAR</a:t>
            </a:r>
          </a:p>
        </p:txBody>
      </p:sp>
    </p:spTree>
    <p:extLst>
      <p:ext uri="{BB962C8B-B14F-4D97-AF65-F5344CB8AC3E}">
        <p14:creationId xmlns:p14="http://schemas.microsoft.com/office/powerpoint/2010/main" val="2826713539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75854</TotalTime>
  <Words>894</Words>
  <Application>Microsoft Office PowerPoint</Application>
  <PresentationFormat>Personalizado</PresentationFormat>
  <Paragraphs>384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Diseño personalizado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Maía Accinelli Obando</dc:creator>
  <cp:lastModifiedBy>De La Cruz Pineda Palmer Luis</cp:lastModifiedBy>
  <cp:revision>4112</cp:revision>
  <cp:lastPrinted>2018-04-12T17:58:47Z</cp:lastPrinted>
  <dcterms:created xsi:type="dcterms:W3CDTF">2016-04-11T20:10:07Z</dcterms:created>
  <dcterms:modified xsi:type="dcterms:W3CDTF">2018-10-17T17:13:33Z</dcterms:modified>
</cp:coreProperties>
</file>